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Kooperativ" charset="1" panose="00000000000000000000"/>
      <p:regular r:id="rId30"/>
    </p:embeddedFont>
    <p:embeddedFont>
      <p:font typeface="Poppins Medium" charset="1" panose="00000600000000000000"/>
      <p:regular r:id="rId31"/>
    </p:embeddedFont>
    <p:embeddedFont>
      <p:font typeface="Poppins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4.png" Type="http://schemas.openxmlformats.org/officeDocument/2006/relationships/image"/><Relationship Id="rId17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48.png" Type="http://schemas.openxmlformats.org/officeDocument/2006/relationships/image"/><Relationship Id="rId17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57.png" Type="http://schemas.openxmlformats.org/officeDocument/2006/relationships/image"/><Relationship Id="rId17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59.png" Type="http://schemas.openxmlformats.org/officeDocument/2006/relationships/image"/><Relationship Id="rId14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1.jpeg" Type="http://schemas.openxmlformats.org/officeDocument/2006/relationships/image"/><Relationship Id="rId7" Target="../media/image62.jpeg" Type="http://schemas.openxmlformats.org/officeDocument/2006/relationships/image"/><Relationship Id="rId8" Target="../media/image63.jpe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4.png" Type="http://schemas.openxmlformats.org/officeDocument/2006/relationships/image"/><Relationship Id="rId17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23275" y="-1760556"/>
            <a:ext cx="8664725" cy="8255120"/>
          </a:xfrm>
          <a:custGeom>
            <a:avLst/>
            <a:gdLst/>
            <a:ahLst/>
            <a:cxnLst/>
            <a:rect r="r" b="b" t="t" l="l"/>
            <a:pathLst>
              <a:path h="8255120" w="8664725">
                <a:moveTo>
                  <a:pt x="0" y="0"/>
                </a:moveTo>
                <a:lnTo>
                  <a:pt x="8664725" y="0"/>
                </a:lnTo>
                <a:lnTo>
                  <a:pt x="8664725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85871" y="5605172"/>
            <a:ext cx="4952730" cy="4718601"/>
          </a:xfrm>
          <a:custGeom>
            <a:avLst/>
            <a:gdLst/>
            <a:ahLst/>
            <a:cxnLst/>
            <a:rect r="r" b="b" t="t" l="l"/>
            <a:pathLst>
              <a:path h="4718601" w="4952730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71409" y="557426"/>
            <a:ext cx="8683638" cy="11425839"/>
          </a:xfrm>
          <a:custGeom>
            <a:avLst/>
            <a:gdLst/>
            <a:ahLst/>
            <a:cxnLst/>
            <a:rect r="r" b="b" t="t" l="l"/>
            <a:pathLst>
              <a:path h="11425839" w="8683638">
                <a:moveTo>
                  <a:pt x="0" y="0"/>
                </a:moveTo>
                <a:lnTo>
                  <a:pt x="8683637" y="0"/>
                </a:lnTo>
                <a:lnTo>
                  <a:pt x="8683637" y="11425838"/>
                </a:lnTo>
                <a:lnTo>
                  <a:pt x="0" y="11425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2468390">
            <a:off x="671705" y="486578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92999">
            <a:off x="6235239" y="625787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6846">
            <a:off x="16733914" y="2997204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451700"/>
            <a:ext cx="12587518" cy="400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 SALES</a:t>
            </a:r>
          </a:p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ANALYSIS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10629">
            <a:off x="8804003" y="1045332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7194062" y="5154391"/>
            <a:ext cx="1532689" cy="1164843"/>
          </a:xfrm>
          <a:custGeom>
            <a:avLst/>
            <a:gdLst/>
            <a:ahLst/>
            <a:cxnLst/>
            <a:rect r="r" b="b" t="t" l="l"/>
            <a:pathLst>
              <a:path h="1164843" w="1532689">
                <a:moveTo>
                  <a:pt x="0" y="0"/>
                </a:moveTo>
                <a:lnTo>
                  <a:pt x="1532689" y="0"/>
                </a:lnTo>
                <a:lnTo>
                  <a:pt x="1532689" y="1164843"/>
                </a:lnTo>
                <a:lnTo>
                  <a:pt x="0" y="1164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174027" y="-4364267"/>
            <a:ext cx="9752829" cy="9291786"/>
          </a:xfrm>
          <a:custGeom>
            <a:avLst/>
            <a:gdLst/>
            <a:ahLst/>
            <a:cxnLst/>
            <a:rect r="r" b="b" t="t" l="l"/>
            <a:pathLst>
              <a:path h="9291786" w="9752829">
                <a:moveTo>
                  <a:pt x="0" y="0"/>
                </a:moveTo>
                <a:lnTo>
                  <a:pt x="9752829" y="0"/>
                </a:lnTo>
                <a:lnTo>
                  <a:pt x="9752829" y="9291787"/>
                </a:lnTo>
                <a:lnTo>
                  <a:pt x="0" y="9291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09239" y="914457"/>
            <a:ext cx="9135758" cy="8625679"/>
          </a:xfrm>
          <a:custGeom>
            <a:avLst/>
            <a:gdLst/>
            <a:ahLst/>
            <a:cxnLst/>
            <a:rect r="r" b="b" t="t" l="l"/>
            <a:pathLst>
              <a:path h="8625679" w="9135758">
                <a:moveTo>
                  <a:pt x="0" y="0"/>
                </a:moveTo>
                <a:lnTo>
                  <a:pt x="9135758" y="0"/>
                </a:lnTo>
                <a:lnTo>
                  <a:pt x="9135758" y="8625679"/>
                </a:lnTo>
                <a:lnTo>
                  <a:pt x="0" y="8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4856997" y="699291"/>
            <a:ext cx="9414034" cy="8888417"/>
          </a:xfrm>
          <a:custGeom>
            <a:avLst/>
            <a:gdLst/>
            <a:ahLst/>
            <a:cxnLst/>
            <a:rect r="r" b="b" t="t" l="l"/>
            <a:pathLst>
              <a:path h="8888417" w="9414034">
                <a:moveTo>
                  <a:pt x="9414034" y="0"/>
                </a:moveTo>
                <a:lnTo>
                  <a:pt x="0" y="0"/>
                </a:lnTo>
                <a:lnTo>
                  <a:pt x="0" y="8888418"/>
                </a:lnTo>
                <a:lnTo>
                  <a:pt x="9414034" y="8888418"/>
                </a:lnTo>
                <a:lnTo>
                  <a:pt x="941403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7305">
            <a:off x="7807451" y="38845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6846">
            <a:off x="13516422" y="1583301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10629">
            <a:off x="4190659" y="7335307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8473931" y="7748703"/>
            <a:ext cx="1340138" cy="1018505"/>
          </a:xfrm>
          <a:custGeom>
            <a:avLst/>
            <a:gdLst/>
            <a:ahLst/>
            <a:cxnLst/>
            <a:rect r="r" b="b" t="t" l="l"/>
            <a:pathLst>
              <a:path h="1018505" w="1340138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60086" y="7528225"/>
            <a:ext cx="8479581" cy="8433329"/>
          </a:xfrm>
          <a:custGeom>
            <a:avLst/>
            <a:gdLst/>
            <a:ahLst/>
            <a:cxnLst/>
            <a:rect r="r" b="b" t="t" l="l"/>
            <a:pathLst>
              <a:path h="8433329" w="8479581">
                <a:moveTo>
                  <a:pt x="0" y="0"/>
                </a:moveTo>
                <a:lnTo>
                  <a:pt x="8479581" y="0"/>
                </a:lnTo>
                <a:lnTo>
                  <a:pt x="8479581" y="8433329"/>
                </a:lnTo>
                <a:lnTo>
                  <a:pt x="0" y="8433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13685" y="3945606"/>
            <a:ext cx="4481960" cy="2584767"/>
          </a:xfrm>
          <a:custGeom>
            <a:avLst/>
            <a:gdLst/>
            <a:ahLst/>
            <a:cxnLst/>
            <a:rect r="r" b="b" t="t" l="l"/>
            <a:pathLst>
              <a:path h="2584767" w="4481960">
                <a:moveTo>
                  <a:pt x="0" y="0"/>
                </a:moveTo>
                <a:lnTo>
                  <a:pt x="4481960" y="0"/>
                </a:lnTo>
                <a:lnTo>
                  <a:pt x="4481960" y="2584767"/>
                </a:lnTo>
                <a:lnTo>
                  <a:pt x="0" y="258476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2072" r="-4728" b="-124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523" y="3005740"/>
            <a:ext cx="12780420" cy="5824103"/>
          </a:xfrm>
          <a:custGeom>
            <a:avLst/>
            <a:gdLst/>
            <a:ahLst/>
            <a:cxnLst/>
            <a:rect r="r" b="b" t="t" l="l"/>
            <a:pathLst>
              <a:path h="5824103" w="12780420">
                <a:moveTo>
                  <a:pt x="0" y="0"/>
                </a:moveTo>
                <a:lnTo>
                  <a:pt x="12780420" y="0"/>
                </a:lnTo>
                <a:lnTo>
                  <a:pt x="12780420" y="5824104"/>
                </a:lnTo>
                <a:lnTo>
                  <a:pt x="0" y="58241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523" y="464249"/>
            <a:ext cx="17797696" cy="254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728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43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865866" y="5019360"/>
            <a:ext cx="5718040" cy="5447733"/>
          </a:xfrm>
          <a:custGeom>
            <a:avLst/>
            <a:gdLst/>
            <a:ahLst/>
            <a:cxnLst/>
            <a:rect r="r" b="b" t="t" l="l"/>
            <a:pathLst>
              <a:path h="5447733" w="5718040">
                <a:moveTo>
                  <a:pt x="0" y="0"/>
                </a:moveTo>
                <a:lnTo>
                  <a:pt x="5718040" y="0"/>
                </a:lnTo>
                <a:lnTo>
                  <a:pt x="5718040" y="5447732"/>
                </a:lnTo>
                <a:lnTo>
                  <a:pt x="0" y="5447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24864" y="3528295"/>
            <a:ext cx="10578171" cy="12538780"/>
          </a:xfrm>
          <a:custGeom>
            <a:avLst/>
            <a:gdLst/>
            <a:ahLst/>
            <a:cxnLst/>
            <a:rect r="r" b="b" t="t" l="l"/>
            <a:pathLst>
              <a:path h="12538780" w="10578171">
                <a:moveTo>
                  <a:pt x="0" y="0"/>
                </a:moveTo>
                <a:lnTo>
                  <a:pt x="10578171" y="0"/>
                </a:lnTo>
                <a:lnTo>
                  <a:pt x="10578171" y="12538780"/>
                </a:lnTo>
                <a:lnTo>
                  <a:pt x="0" y="1253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8759" y="5642752"/>
            <a:ext cx="6632879" cy="6054010"/>
          </a:xfrm>
          <a:custGeom>
            <a:avLst/>
            <a:gdLst/>
            <a:ahLst/>
            <a:cxnLst/>
            <a:rect r="r" b="b" t="t" l="l"/>
            <a:pathLst>
              <a:path h="6054010" w="6632879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16535">
            <a:off x="14036401" y="3707381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66846">
            <a:off x="12266914" y="4956267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7305">
            <a:off x="16356040" y="7815330"/>
            <a:ext cx="1340138" cy="1018505"/>
          </a:xfrm>
          <a:custGeom>
            <a:avLst/>
            <a:gdLst/>
            <a:ahLst/>
            <a:cxnLst/>
            <a:rect r="r" b="b" t="t" l="l"/>
            <a:pathLst>
              <a:path h="1018505" w="1340138">
                <a:moveTo>
                  <a:pt x="0" y="0"/>
                </a:moveTo>
                <a:lnTo>
                  <a:pt x="1340137" y="0"/>
                </a:lnTo>
                <a:lnTo>
                  <a:pt x="1340137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9100" y="773704"/>
            <a:ext cx="7930701" cy="878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3"/>
              </a:lnSpc>
            </a:pPr>
            <a:r>
              <a:rPr lang="en-US" sz="1103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Determine the distribution of orders by hour of the day.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820032" y="1217376"/>
            <a:ext cx="12753491" cy="2822943"/>
          </a:xfrm>
          <a:custGeom>
            <a:avLst/>
            <a:gdLst/>
            <a:ahLst/>
            <a:cxnLst/>
            <a:rect r="r" b="b" t="t" l="l"/>
            <a:pathLst>
              <a:path h="2822943" w="12753491">
                <a:moveTo>
                  <a:pt x="0" y="0"/>
                </a:moveTo>
                <a:lnTo>
                  <a:pt x="12753490" y="0"/>
                </a:lnTo>
                <a:lnTo>
                  <a:pt x="12753490" y="2822944"/>
                </a:lnTo>
                <a:lnTo>
                  <a:pt x="0" y="28229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25629" y="4434575"/>
            <a:ext cx="3542296" cy="4823725"/>
          </a:xfrm>
          <a:custGeom>
            <a:avLst/>
            <a:gdLst/>
            <a:ahLst/>
            <a:cxnLst/>
            <a:rect r="r" b="b" t="t" l="l"/>
            <a:pathLst>
              <a:path h="4823725" w="3542296">
                <a:moveTo>
                  <a:pt x="0" y="0"/>
                </a:moveTo>
                <a:lnTo>
                  <a:pt x="3542296" y="0"/>
                </a:lnTo>
                <a:lnTo>
                  <a:pt x="3542296" y="4823725"/>
                </a:lnTo>
                <a:lnTo>
                  <a:pt x="0" y="48237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134653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660416" y="-30679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11781" y="-1739798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54275" y="-4266327"/>
            <a:ext cx="8579451" cy="8532654"/>
          </a:xfrm>
          <a:custGeom>
            <a:avLst/>
            <a:gdLst/>
            <a:ahLst/>
            <a:cxnLst/>
            <a:rect r="r" b="b" t="t" l="l"/>
            <a:pathLst>
              <a:path h="8532654" w="8579451">
                <a:moveTo>
                  <a:pt x="0" y="0"/>
                </a:moveTo>
                <a:lnTo>
                  <a:pt x="8579450" y="0"/>
                </a:lnTo>
                <a:lnTo>
                  <a:pt x="8579450" y="8532654"/>
                </a:lnTo>
                <a:lnTo>
                  <a:pt x="0" y="8532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84214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03537" y="7044818"/>
            <a:ext cx="11851485" cy="193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6"/>
              </a:lnSpc>
            </a:pPr>
            <a:r>
              <a:rPr lang="en-US" sz="820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Identify the highest-priced pizza.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1455242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66846">
            <a:off x="13739584" y="346932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0629">
            <a:off x="3520169" y="3823985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15359033" y="90809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87305">
            <a:off x="945257" y="1021888"/>
            <a:ext cx="2186520" cy="1661755"/>
          </a:xfrm>
          <a:custGeom>
            <a:avLst/>
            <a:gdLst/>
            <a:ahLst/>
            <a:cxnLst/>
            <a:rect r="r" b="b" t="t" l="l"/>
            <a:pathLst>
              <a:path h="1661755" w="2186520">
                <a:moveTo>
                  <a:pt x="0" y="0"/>
                </a:moveTo>
                <a:lnTo>
                  <a:pt x="2186521" y="0"/>
                </a:lnTo>
                <a:lnTo>
                  <a:pt x="2186521" y="1661755"/>
                </a:lnTo>
                <a:lnTo>
                  <a:pt x="0" y="1661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750235" y="456521"/>
            <a:ext cx="12787529" cy="4175151"/>
          </a:xfrm>
          <a:custGeom>
            <a:avLst/>
            <a:gdLst/>
            <a:ahLst/>
            <a:cxnLst/>
            <a:rect r="r" b="b" t="t" l="l"/>
            <a:pathLst>
              <a:path h="4175151" w="12787529">
                <a:moveTo>
                  <a:pt x="0" y="0"/>
                </a:moveTo>
                <a:lnTo>
                  <a:pt x="12787530" y="0"/>
                </a:lnTo>
                <a:lnTo>
                  <a:pt x="12787530" y="4175151"/>
                </a:lnTo>
                <a:lnTo>
                  <a:pt x="0" y="41751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170919" y="4918463"/>
            <a:ext cx="5946163" cy="1610965"/>
          </a:xfrm>
          <a:custGeom>
            <a:avLst/>
            <a:gdLst/>
            <a:ahLst/>
            <a:cxnLst/>
            <a:rect r="r" b="b" t="t" l="l"/>
            <a:pathLst>
              <a:path h="1610965" w="5946163">
                <a:moveTo>
                  <a:pt x="0" y="0"/>
                </a:moveTo>
                <a:lnTo>
                  <a:pt x="5946162" y="0"/>
                </a:lnTo>
                <a:lnTo>
                  <a:pt x="5946162" y="1610965"/>
                </a:lnTo>
                <a:lnTo>
                  <a:pt x="0" y="16109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24639" y="-4227621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875308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66846">
            <a:off x="16041684" y="542980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0629">
            <a:off x="1326844" y="823943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-853929" y="4775071"/>
            <a:ext cx="2412096" cy="1833193"/>
          </a:xfrm>
          <a:custGeom>
            <a:avLst/>
            <a:gdLst/>
            <a:ahLst/>
            <a:cxnLst/>
            <a:rect r="r" b="b" t="t" l="l"/>
            <a:pathLst>
              <a:path h="1833193" w="2412096">
                <a:moveTo>
                  <a:pt x="0" y="0"/>
                </a:moveTo>
                <a:lnTo>
                  <a:pt x="2412097" y="0"/>
                </a:lnTo>
                <a:lnTo>
                  <a:pt x="2412097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2119" y="3884541"/>
            <a:ext cx="12833009" cy="4880284"/>
          </a:xfrm>
          <a:custGeom>
            <a:avLst/>
            <a:gdLst/>
            <a:ahLst/>
            <a:cxnLst/>
            <a:rect r="r" b="b" t="t" l="l"/>
            <a:pathLst>
              <a:path h="4880284" w="12833009">
                <a:moveTo>
                  <a:pt x="0" y="0"/>
                </a:moveTo>
                <a:lnTo>
                  <a:pt x="12833010" y="0"/>
                </a:lnTo>
                <a:lnTo>
                  <a:pt x="12833010" y="4880284"/>
                </a:lnTo>
                <a:lnTo>
                  <a:pt x="0" y="48802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48812" y="4645293"/>
            <a:ext cx="3210488" cy="3149749"/>
          </a:xfrm>
          <a:custGeom>
            <a:avLst/>
            <a:gdLst/>
            <a:ahLst/>
            <a:cxnLst/>
            <a:rect r="r" b="b" t="t" l="l"/>
            <a:pathLst>
              <a:path h="3149749" w="3210488">
                <a:moveTo>
                  <a:pt x="0" y="0"/>
                </a:moveTo>
                <a:lnTo>
                  <a:pt x="3210488" y="0"/>
                </a:lnTo>
                <a:lnTo>
                  <a:pt x="3210488" y="3149749"/>
                </a:lnTo>
                <a:lnTo>
                  <a:pt x="0" y="31497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1247111" y="758994"/>
            <a:ext cx="21241996" cy="260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8"/>
              </a:lnSpc>
            </a:pPr>
            <a:r>
              <a:rPr lang="en-US" sz="1108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936" y="-381649"/>
            <a:ext cx="10421653" cy="10421653"/>
          </a:xfrm>
          <a:custGeom>
            <a:avLst/>
            <a:gdLst/>
            <a:ahLst/>
            <a:cxnLst/>
            <a:rect r="r" b="b" t="t" l="l"/>
            <a:pathLst>
              <a:path h="10421653" w="10421653">
                <a:moveTo>
                  <a:pt x="0" y="0"/>
                </a:moveTo>
                <a:lnTo>
                  <a:pt x="10421653" y="0"/>
                </a:lnTo>
                <a:lnTo>
                  <a:pt x="10421653" y="10421653"/>
                </a:lnTo>
                <a:lnTo>
                  <a:pt x="0" y="104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0555" y="1924297"/>
            <a:ext cx="5819311" cy="5544216"/>
          </a:xfrm>
          <a:custGeom>
            <a:avLst/>
            <a:gdLst/>
            <a:ahLst/>
            <a:cxnLst/>
            <a:rect r="r" b="b" t="t" l="l"/>
            <a:pathLst>
              <a:path h="5544216" w="5819311">
                <a:moveTo>
                  <a:pt x="0" y="0"/>
                </a:moveTo>
                <a:lnTo>
                  <a:pt x="5819311" y="0"/>
                </a:lnTo>
                <a:lnTo>
                  <a:pt x="5819311" y="5544216"/>
                </a:lnTo>
                <a:lnTo>
                  <a:pt x="0" y="554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31716" y="3711327"/>
            <a:ext cx="3558440" cy="3390223"/>
          </a:xfrm>
          <a:custGeom>
            <a:avLst/>
            <a:gdLst/>
            <a:ahLst/>
            <a:cxnLst/>
            <a:rect r="r" b="b" t="t" l="l"/>
            <a:pathLst>
              <a:path h="3390223" w="3558440">
                <a:moveTo>
                  <a:pt x="0" y="0"/>
                </a:moveTo>
                <a:lnTo>
                  <a:pt x="3558440" y="0"/>
                </a:lnTo>
                <a:lnTo>
                  <a:pt x="3558440" y="3390223"/>
                </a:lnTo>
                <a:lnTo>
                  <a:pt x="0" y="339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059531" y="9540136"/>
            <a:ext cx="23861879" cy="1715718"/>
            <a:chOff x="0" y="0"/>
            <a:chExt cx="6284610" cy="451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74043" y="3434493"/>
            <a:ext cx="5212335" cy="13090339"/>
          </a:xfrm>
          <a:custGeom>
            <a:avLst/>
            <a:gdLst/>
            <a:ahLst/>
            <a:cxnLst/>
            <a:rect r="r" b="b" t="t" l="l"/>
            <a:pathLst>
              <a:path h="13090339" w="5212335">
                <a:moveTo>
                  <a:pt x="0" y="0"/>
                </a:moveTo>
                <a:lnTo>
                  <a:pt x="5212335" y="0"/>
                </a:lnTo>
                <a:lnTo>
                  <a:pt x="5212335" y="13090339"/>
                </a:lnTo>
                <a:lnTo>
                  <a:pt x="0" y="1309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6846">
            <a:off x="15821616" y="5300000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0629">
            <a:off x="7593462" y="1139252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87305">
            <a:off x="361352" y="5259481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87305">
            <a:off x="15495264" y="979917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3" y="0"/>
                </a:lnTo>
                <a:lnTo>
                  <a:pt x="2216683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489" y="4474270"/>
            <a:ext cx="4677278" cy="11800471"/>
          </a:xfrm>
          <a:custGeom>
            <a:avLst/>
            <a:gdLst/>
            <a:ahLst/>
            <a:cxnLst/>
            <a:rect r="r" b="b" t="t" l="l"/>
            <a:pathLst>
              <a:path h="11800471" w="4677278">
                <a:moveTo>
                  <a:pt x="0" y="0"/>
                </a:moveTo>
                <a:lnTo>
                  <a:pt x="4677277" y="0"/>
                </a:lnTo>
                <a:lnTo>
                  <a:pt x="4677277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76829" y="510483"/>
            <a:ext cx="9693362" cy="4185922"/>
          </a:xfrm>
          <a:custGeom>
            <a:avLst/>
            <a:gdLst/>
            <a:ahLst/>
            <a:cxnLst/>
            <a:rect r="r" b="b" t="t" l="l"/>
            <a:pathLst>
              <a:path h="4185922" w="9693362">
                <a:moveTo>
                  <a:pt x="0" y="0"/>
                </a:moveTo>
                <a:lnTo>
                  <a:pt x="9693362" y="0"/>
                </a:lnTo>
                <a:lnTo>
                  <a:pt x="9693362" y="4185922"/>
                </a:lnTo>
                <a:lnTo>
                  <a:pt x="0" y="41859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71409" y="5260842"/>
            <a:ext cx="4833608" cy="3385407"/>
          </a:xfrm>
          <a:custGeom>
            <a:avLst/>
            <a:gdLst/>
            <a:ahLst/>
            <a:cxnLst/>
            <a:rect r="r" b="b" t="t" l="l"/>
            <a:pathLst>
              <a:path h="3385407" w="4833608">
                <a:moveTo>
                  <a:pt x="0" y="0"/>
                </a:moveTo>
                <a:lnTo>
                  <a:pt x="4833608" y="0"/>
                </a:lnTo>
                <a:lnTo>
                  <a:pt x="4833608" y="3385406"/>
                </a:lnTo>
                <a:lnTo>
                  <a:pt x="0" y="33854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813" y="340199"/>
            <a:ext cx="6495385" cy="81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897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List the top 5 most ordered pizza types along with their quantities.</a:t>
            </a:r>
          </a:p>
          <a:p>
            <a:pPr algn="l">
              <a:lnSpc>
                <a:spcPts val="798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174027" y="-4364267"/>
            <a:ext cx="9752829" cy="9291786"/>
          </a:xfrm>
          <a:custGeom>
            <a:avLst/>
            <a:gdLst/>
            <a:ahLst/>
            <a:cxnLst/>
            <a:rect r="r" b="b" t="t" l="l"/>
            <a:pathLst>
              <a:path h="9291786" w="9752829">
                <a:moveTo>
                  <a:pt x="0" y="0"/>
                </a:moveTo>
                <a:lnTo>
                  <a:pt x="9752829" y="0"/>
                </a:lnTo>
                <a:lnTo>
                  <a:pt x="9752829" y="9291787"/>
                </a:lnTo>
                <a:lnTo>
                  <a:pt x="0" y="9291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09239" y="914457"/>
            <a:ext cx="9135758" cy="8625679"/>
          </a:xfrm>
          <a:custGeom>
            <a:avLst/>
            <a:gdLst/>
            <a:ahLst/>
            <a:cxnLst/>
            <a:rect r="r" b="b" t="t" l="l"/>
            <a:pathLst>
              <a:path h="8625679" w="9135758">
                <a:moveTo>
                  <a:pt x="0" y="0"/>
                </a:moveTo>
                <a:lnTo>
                  <a:pt x="9135758" y="0"/>
                </a:lnTo>
                <a:lnTo>
                  <a:pt x="9135758" y="8625679"/>
                </a:lnTo>
                <a:lnTo>
                  <a:pt x="0" y="8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4856997" y="699291"/>
            <a:ext cx="9414034" cy="8888417"/>
          </a:xfrm>
          <a:custGeom>
            <a:avLst/>
            <a:gdLst/>
            <a:ahLst/>
            <a:cxnLst/>
            <a:rect r="r" b="b" t="t" l="l"/>
            <a:pathLst>
              <a:path h="8888417" w="9414034">
                <a:moveTo>
                  <a:pt x="9414034" y="0"/>
                </a:moveTo>
                <a:lnTo>
                  <a:pt x="0" y="0"/>
                </a:lnTo>
                <a:lnTo>
                  <a:pt x="0" y="8888418"/>
                </a:lnTo>
                <a:lnTo>
                  <a:pt x="9414034" y="8888418"/>
                </a:lnTo>
                <a:lnTo>
                  <a:pt x="941403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7305">
            <a:off x="7807451" y="38845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6846">
            <a:off x="13516422" y="1583301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10629">
            <a:off x="4190659" y="7335307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8473931" y="7748703"/>
            <a:ext cx="1340138" cy="1018505"/>
          </a:xfrm>
          <a:custGeom>
            <a:avLst/>
            <a:gdLst/>
            <a:ahLst/>
            <a:cxnLst/>
            <a:rect r="r" b="b" t="t" l="l"/>
            <a:pathLst>
              <a:path h="1018505" w="1340138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60086" y="7528225"/>
            <a:ext cx="8479581" cy="8433329"/>
          </a:xfrm>
          <a:custGeom>
            <a:avLst/>
            <a:gdLst/>
            <a:ahLst/>
            <a:cxnLst/>
            <a:rect r="r" b="b" t="t" l="l"/>
            <a:pathLst>
              <a:path h="8433329" w="8479581">
                <a:moveTo>
                  <a:pt x="0" y="0"/>
                </a:moveTo>
                <a:lnTo>
                  <a:pt x="8479581" y="0"/>
                </a:lnTo>
                <a:lnTo>
                  <a:pt x="8479581" y="8433329"/>
                </a:lnTo>
                <a:lnTo>
                  <a:pt x="0" y="8433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13685" y="3945606"/>
            <a:ext cx="4481960" cy="2584767"/>
          </a:xfrm>
          <a:custGeom>
            <a:avLst/>
            <a:gdLst/>
            <a:ahLst/>
            <a:cxnLst/>
            <a:rect r="r" b="b" t="t" l="l"/>
            <a:pathLst>
              <a:path h="2584767" w="4481960">
                <a:moveTo>
                  <a:pt x="0" y="0"/>
                </a:moveTo>
                <a:lnTo>
                  <a:pt x="4481960" y="0"/>
                </a:lnTo>
                <a:lnTo>
                  <a:pt x="4481960" y="2584767"/>
                </a:lnTo>
                <a:lnTo>
                  <a:pt x="0" y="258476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2072" r="-4728" b="-124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523" y="3005740"/>
            <a:ext cx="12780420" cy="5824103"/>
          </a:xfrm>
          <a:custGeom>
            <a:avLst/>
            <a:gdLst/>
            <a:ahLst/>
            <a:cxnLst/>
            <a:rect r="r" b="b" t="t" l="l"/>
            <a:pathLst>
              <a:path h="5824103" w="12780420">
                <a:moveTo>
                  <a:pt x="0" y="0"/>
                </a:moveTo>
                <a:lnTo>
                  <a:pt x="12780420" y="0"/>
                </a:lnTo>
                <a:lnTo>
                  <a:pt x="12780420" y="5824104"/>
                </a:lnTo>
                <a:lnTo>
                  <a:pt x="0" y="58241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523" y="464249"/>
            <a:ext cx="17797696" cy="254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728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43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865866" y="5019360"/>
            <a:ext cx="5718040" cy="5447733"/>
          </a:xfrm>
          <a:custGeom>
            <a:avLst/>
            <a:gdLst/>
            <a:ahLst/>
            <a:cxnLst/>
            <a:rect r="r" b="b" t="t" l="l"/>
            <a:pathLst>
              <a:path h="5447733" w="5718040">
                <a:moveTo>
                  <a:pt x="0" y="0"/>
                </a:moveTo>
                <a:lnTo>
                  <a:pt x="5718040" y="0"/>
                </a:lnTo>
                <a:lnTo>
                  <a:pt x="5718040" y="5447732"/>
                </a:lnTo>
                <a:lnTo>
                  <a:pt x="0" y="5447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24864" y="3528295"/>
            <a:ext cx="10578171" cy="12538780"/>
          </a:xfrm>
          <a:custGeom>
            <a:avLst/>
            <a:gdLst/>
            <a:ahLst/>
            <a:cxnLst/>
            <a:rect r="r" b="b" t="t" l="l"/>
            <a:pathLst>
              <a:path h="12538780" w="10578171">
                <a:moveTo>
                  <a:pt x="0" y="0"/>
                </a:moveTo>
                <a:lnTo>
                  <a:pt x="10578171" y="0"/>
                </a:lnTo>
                <a:lnTo>
                  <a:pt x="10578171" y="12538780"/>
                </a:lnTo>
                <a:lnTo>
                  <a:pt x="0" y="1253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8759" y="5642752"/>
            <a:ext cx="6632879" cy="6054010"/>
          </a:xfrm>
          <a:custGeom>
            <a:avLst/>
            <a:gdLst/>
            <a:ahLst/>
            <a:cxnLst/>
            <a:rect r="r" b="b" t="t" l="l"/>
            <a:pathLst>
              <a:path h="6054010" w="6632879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16535">
            <a:off x="14036401" y="3707381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66846">
            <a:off x="12266914" y="4956267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7305">
            <a:off x="16356040" y="7815330"/>
            <a:ext cx="1340138" cy="1018505"/>
          </a:xfrm>
          <a:custGeom>
            <a:avLst/>
            <a:gdLst/>
            <a:ahLst/>
            <a:cxnLst/>
            <a:rect r="r" b="b" t="t" l="l"/>
            <a:pathLst>
              <a:path h="1018505" w="1340138">
                <a:moveTo>
                  <a:pt x="0" y="0"/>
                </a:moveTo>
                <a:lnTo>
                  <a:pt x="1340137" y="0"/>
                </a:lnTo>
                <a:lnTo>
                  <a:pt x="1340137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9100" y="773704"/>
            <a:ext cx="7930701" cy="878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3"/>
              </a:lnSpc>
            </a:pPr>
            <a:r>
              <a:rPr lang="en-US" sz="1103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Determine the distribution of orders by hour of the day.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820032" y="1217376"/>
            <a:ext cx="12753491" cy="2822943"/>
          </a:xfrm>
          <a:custGeom>
            <a:avLst/>
            <a:gdLst/>
            <a:ahLst/>
            <a:cxnLst/>
            <a:rect r="r" b="b" t="t" l="l"/>
            <a:pathLst>
              <a:path h="2822943" w="12753491">
                <a:moveTo>
                  <a:pt x="0" y="0"/>
                </a:moveTo>
                <a:lnTo>
                  <a:pt x="12753490" y="0"/>
                </a:lnTo>
                <a:lnTo>
                  <a:pt x="12753490" y="2822944"/>
                </a:lnTo>
                <a:lnTo>
                  <a:pt x="0" y="28229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25629" y="4434575"/>
            <a:ext cx="3542296" cy="4823725"/>
          </a:xfrm>
          <a:custGeom>
            <a:avLst/>
            <a:gdLst/>
            <a:ahLst/>
            <a:cxnLst/>
            <a:rect r="r" b="b" t="t" l="l"/>
            <a:pathLst>
              <a:path h="4823725" w="3542296">
                <a:moveTo>
                  <a:pt x="0" y="0"/>
                </a:moveTo>
                <a:lnTo>
                  <a:pt x="3542296" y="0"/>
                </a:lnTo>
                <a:lnTo>
                  <a:pt x="3542296" y="4823725"/>
                </a:lnTo>
                <a:lnTo>
                  <a:pt x="0" y="48237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134653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660416" y="-30679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11781" y="-1739798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54275" y="-4266327"/>
            <a:ext cx="8579451" cy="8532654"/>
          </a:xfrm>
          <a:custGeom>
            <a:avLst/>
            <a:gdLst/>
            <a:ahLst/>
            <a:cxnLst/>
            <a:rect r="r" b="b" t="t" l="l"/>
            <a:pathLst>
              <a:path h="8532654" w="8579451">
                <a:moveTo>
                  <a:pt x="0" y="0"/>
                </a:moveTo>
                <a:lnTo>
                  <a:pt x="8579450" y="0"/>
                </a:lnTo>
                <a:lnTo>
                  <a:pt x="8579450" y="8532654"/>
                </a:lnTo>
                <a:lnTo>
                  <a:pt x="0" y="8532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84214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1455242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6846">
            <a:off x="13739584" y="346932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0629">
            <a:off x="3520169" y="3823985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87305">
            <a:off x="15359033" y="90809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945257" y="1021888"/>
            <a:ext cx="2186520" cy="1661755"/>
          </a:xfrm>
          <a:custGeom>
            <a:avLst/>
            <a:gdLst/>
            <a:ahLst/>
            <a:cxnLst/>
            <a:rect r="r" b="b" t="t" l="l"/>
            <a:pathLst>
              <a:path h="1661755" w="2186520">
                <a:moveTo>
                  <a:pt x="0" y="0"/>
                </a:moveTo>
                <a:lnTo>
                  <a:pt x="2186521" y="0"/>
                </a:lnTo>
                <a:lnTo>
                  <a:pt x="2186521" y="1661755"/>
                </a:lnTo>
                <a:lnTo>
                  <a:pt x="0" y="1661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59886" y="197821"/>
            <a:ext cx="11800862" cy="3609532"/>
          </a:xfrm>
          <a:custGeom>
            <a:avLst/>
            <a:gdLst/>
            <a:ahLst/>
            <a:cxnLst/>
            <a:rect r="r" b="b" t="t" l="l"/>
            <a:pathLst>
              <a:path h="3609532" w="11800862">
                <a:moveTo>
                  <a:pt x="0" y="0"/>
                </a:moveTo>
                <a:lnTo>
                  <a:pt x="11800862" y="0"/>
                </a:lnTo>
                <a:lnTo>
                  <a:pt x="11800862" y="3609532"/>
                </a:lnTo>
                <a:lnTo>
                  <a:pt x="0" y="36095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62662" y="2544097"/>
            <a:ext cx="5580675" cy="3614488"/>
          </a:xfrm>
          <a:custGeom>
            <a:avLst/>
            <a:gdLst/>
            <a:ahLst/>
            <a:cxnLst/>
            <a:rect r="r" b="b" t="t" l="l"/>
            <a:pathLst>
              <a:path h="3614488" w="5580675">
                <a:moveTo>
                  <a:pt x="0" y="0"/>
                </a:moveTo>
                <a:lnTo>
                  <a:pt x="5580675" y="0"/>
                </a:lnTo>
                <a:lnTo>
                  <a:pt x="5580675" y="3614488"/>
                </a:lnTo>
                <a:lnTo>
                  <a:pt x="0" y="361448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58777" y="4787858"/>
            <a:ext cx="11312631" cy="377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6"/>
              </a:lnSpc>
            </a:pPr>
            <a:r>
              <a:rPr lang="en-US" sz="820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24639" y="-4227621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875308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66846">
            <a:off x="16041684" y="542980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0629">
            <a:off x="1326844" y="823943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-853929" y="4775071"/>
            <a:ext cx="2412096" cy="1833193"/>
          </a:xfrm>
          <a:custGeom>
            <a:avLst/>
            <a:gdLst/>
            <a:ahLst/>
            <a:cxnLst/>
            <a:rect r="r" b="b" t="t" l="l"/>
            <a:pathLst>
              <a:path h="1833193" w="2412096">
                <a:moveTo>
                  <a:pt x="0" y="0"/>
                </a:moveTo>
                <a:lnTo>
                  <a:pt x="2412097" y="0"/>
                </a:lnTo>
                <a:lnTo>
                  <a:pt x="2412097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2119" y="4156460"/>
            <a:ext cx="13282838" cy="4308620"/>
          </a:xfrm>
          <a:custGeom>
            <a:avLst/>
            <a:gdLst/>
            <a:ahLst/>
            <a:cxnLst/>
            <a:rect r="r" b="b" t="t" l="l"/>
            <a:pathLst>
              <a:path h="4308620" w="13282838">
                <a:moveTo>
                  <a:pt x="0" y="0"/>
                </a:moveTo>
                <a:lnTo>
                  <a:pt x="13282838" y="0"/>
                </a:lnTo>
                <a:lnTo>
                  <a:pt x="13282838" y="4308620"/>
                </a:lnTo>
                <a:lnTo>
                  <a:pt x="0" y="43086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62743" y="5390649"/>
            <a:ext cx="3879564" cy="1453335"/>
          </a:xfrm>
          <a:custGeom>
            <a:avLst/>
            <a:gdLst/>
            <a:ahLst/>
            <a:cxnLst/>
            <a:rect r="r" b="b" t="t" l="l"/>
            <a:pathLst>
              <a:path h="1453335" w="3879564">
                <a:moveTo>
                  <a:pt x="0" y="0"/>
                </a:moveTo>
                <a:lnTo>
                  <a:pt x="3879565" y="0"/>
                </a:lnTo>
                <a:lnTo>
                  <a:pt x="3879565" y="1453335"/>
                </a:lnTo>
                <a:lnTo>
                  <a:pt x="0" y="14533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222936" y="632653"/>
            <a:ext cx="18506411" cy="2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3"/>
              </a:lnSpc>
            </a:pPr>
            <a:r>
              <a:rPr lang="en-US" sz="7037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936" y="-381649"/>
            <a:ext cx="10421653" cy="10421653"/>
          </a:xfrm>
          <a:custGeom>
            <a:avLst/>
            <a:gdLst/>
            <a:ahLst/>
            <a:cxnLst/>
            <a:rect r="r" b="b" t="t" l="l"/>
            <a:pathLst>
              <a:path h="10421653" w="10421653">
                <a:moveTo>
                  <a:pt x="0" y="0"/>
                </a:moveTo>
                <a:lnTo>
                  <a:pt x="10421653" y="0"/>
                </a:lnTo>
                <a:lnTo>
                  <a:pt x="10421653" y="10421653"/>
                </a:lnTo>
                <a:lnTo>
                  <a:pt x="0" y="104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0555" y="1924297"/>
            <a:ext cx="5819311" cy="5544216"/>
          </a:xfrm>
          <a:custGeom>
            <a:avLst/>
            <a:gdLst/>
            <a:ahLst/>
            <a:cxnLst/>
            <a:rect r="r" b="b" t="t" l="l"/>
            <a:pathLst>
              <a:path h="5544216" w="5819311">
                <a:moveTo>
                  <a:pt x="0" y="0"/>
                </a:moveTo>
                <a:lnTo>
                  <a:pt x="5819311" y="0"/>
                </a:lnTo>
                <a:lnTo>
                  <a:pt x="5819311" y="5544216"/>
                </a:lnTo>
                <a:lnTo>
                  <a:pt x="0" y="554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31716" y="3711327"/>
            <a:ext cx="3558440" cy="3390223"/>
          </a:xfrm>
          <a:custGeom>
            <a:avLst/>
            <a:gdLst/>
            <a:ahLst/>
            <a:cxnLst/>
            <a:rect r="r" b="b" t="t" l="l"/>
            <a:pathLst>
              <a:path h="3390223" w="3558440">
                <a:moveTo>
                  <a:pt x="0" y="0"/>
                </a:moveTo>
                <a:lnTo>
                  <a:pt x="3558440" y="0"/>
                </a:lnTo>
                <a:lnTo>
                  <a:pt x="3558440" y="3390223"/>
                </a:lnTo>
                <a:lnTo>
                  <a:pt x="0" y="339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059531" y="9540136"/>
            <a:ext cx="23861879" cy="1715718"/>
            <a:chOff x="0" y="0"/>
            <a:chExt cx="6284610" cy="451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74043" y="3434493"/>
            <a:ext cx="5212335" cy="13090339"/>
          </a:xfrm>
          <a:custGeom>
            <a:avLst/>
            <a:gdLst/>
            <a:ahLst/>
            <a:cxnLst/>
            <a:rect r="r" b="b" t="t" l="l"/>
            <a:pathLst>
              <a:path h="13090339" w="5212335">
                <a:moveTo>
                  <a:pt x="0" y="0"/>
                </a:moveTo>
                <a:lnTo>
                  <a:pt x="5212335" y="0"/>
                </a:lnTo>
                <a:lnTo>
                  <a:pt x="5212335" y="13090339"/>
                </a:lnTo>
                <a:lnTo>
                  <a:pt x="0" y="1309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6846">
            <a:off x="15821616" y="5300000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0629">
            <a:off x="7593462" y="1139252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87305">
            <a:off x="361352" y="5259481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87305">
            <a:off x="15495264" y="979917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3" y="0"/>
                </a:lnTo>
                <a:lnTo>
                  <a:pt x="2216683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489" y="4474270"/>
            <a:ext cx="4677278" cy="11800471"/>
          </a:xfrm>
          <a:custGeom>
            <a:avLst/>
            <a:gdLst/>
            <a:ahLst/>
            <a:cxnLst/>
            <a:rect r="r" b="b" t="t" l="l"/>
            <a:pathLst>
              <a:path h="11800471" w="4677278">
                <a:moveTo>
                  <a:pt x="0" y="0"/>
                </a:moveTo>
                <a:lnTo>
                  <a:pt x="4677277" y="0"/>
                </a:lnTo>
                <a:lnTo>
                  <a:pt x="4677277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35199" y="228621"/>
            <a:ext cx="11151046" cy="5177818"/>
          </a:xfrm>
          <a:custGeom>
            <a:avLst/>
            <a:gdLst/>
            <a:ahLst/>
            <a:cxnLst/>
            <a:rect r="r" b="b" t="t" l="l"/>
            <a:pathLst>
              <a:path h="5177818" w="11151046">
                <a:moveTo>
                  <a:pt x="0" y="0"/>
                </a:moveTo>
                <a:lnTo>
                  <a:pt x="11151046" y="0"/>
                </a:lnTo>
                <a:lnTo>
                  <a:pt x="11151046" y="5177818"/>
                </a:lnTo>
                <a:lnTo>
                  <a:pt x="0" y="51778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60867" y="5862631"/>
            <a:ext cx="6969657" cy="3211764"/>
          </a:xfrm>
          <a:custGeom>
            <a:avLst/>
            <a:gdLst/>
            <a:ahLst/>
            <a:cxnLst/>
            <a:rect r="r" b="b" t="t" l="l"/>
            <a:pathLst>
              <a:path h="3211764" w="6969657">
                <a:moveTo>
                  <a:pt x="0" y="0"/>
                </a:moveTo>
                <a:lnTo>
                  <a:pt x="6969657" y="0"/>
                </a:lnTo>
                <a:lnTo>
                  <a:pt x="6969657" y="3211764"/>
                </a:lnTo>
                <a:lnTo>
                  <a:pt x="0" y="321176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813" y="340199"/>
            <a:ext cx="6495385" cy="81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897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Determine the top 3 most ordered pizza types based on revenue.</a:t>
            </a:r>
          </a:p>
          <a:p>
            <a:pPr algn="l">
              <a:lnSpc>
                <a:spcPts val="798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936" y="-381649"/>
            <a:ext cx="10421653" cy="10421653"/>
          </a:xfrm>
          <a:custGeom>
            <a:avLst/>
            <a:gdLst/>
            <a:ahLst/>
            <a:cxnLst/>
            <a:rect r="r" b="b" t="t" l="l"/>
            <a:pathLst>
              <a:path h="10421653" w="10421653">
                <a:moveTo>
                  <a:pt x="0" y="0"/>
                </a:moveTo>
                <a:lnTo>
                  <a:pt x="10421653" y="0"/>
                </a:lnTo>
                <a:lnTo>
                  <a:pt x="10421653" y="10421653"/>
                </a:lnTo>
                <a:lnTo>
                  <a:pt x="0" y="104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168" y="-798680"/>
            <a:ext cx="8664725" cy="8255120"/>
          </a:xfrm>
          <a:custGeom>
            <a:avLst/>
            <a:gdLst/>
            <a:ahLst/>
            <a:cxnLst/>
            <a:rect r="r" b="b" t="t" l="l"/>
            <a:pathLst>
              <a:path h="8255120" w="8664725">
                <a:moveTo>
                  <a:pt x="0" y="0"/>
                </a:moveTo>
                <a:lnTo>
                  <a:pt x="8664725" y="0"/>
                </a:lnTo>
                <a:lnTo>
                  <a:pt x="8664725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31782" y="3199437"/>
            <a:ext cx="7217194" cy="832250"/>
            <a:chOff x="0" y="0"/>
            <a:chExt cx="1573442" cy="1814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3442" cy="181441"/>
            </a:xfrm>
            <a:custGeom>
              <a:avLst/>
              <a:gdLst/>
              <a:ahLst/>
              <a:cxnLst/>
              <a:rect r="r" b="b" t="t" l="l"/>
              <a:pathLst>
                <a:path h="181441" w="1573442">
                  <a:moveTo>
                    <a:pt x="8582" y="0"/>
                  </a:moveTo>
                  <a:lnTo>
                    <a:pt x="1564861" y="0"/>
                  </a:lnTo>
                  <a:cubicBezTo>
                    <a:pt x="1569600" y="0"/>
                    <a:pt x="1573442" y="3842"/>
                    <a:pt x="1573442" y="8582"/>
                  </a:cubicBezTo>
                  <a:lnTo>
                    <a:pt x="1573442" y="172860"/>
                  </a:lnTo>
                  <a:cubicBezTo>
                    <a:pt x="1573442" y="175136"/>
                    <a:pt x="1572538" y="177319"/>
                    <a:pt x="1570929" y="178928"/>
                  </a:cubicBezTo>
                  <a:cubicBezTo>
                    <a:pt x="1569319" y="180537"/>
                    <a:pt x="1567137" y="181441"/>
                    <a:pt x="1564861" y="181441"/>
                  </a:cubicBezTo>
                  <a:lnTo>
                    <a:pt x="8582" y="181441"/>
                  </a:lnTo>
                  <a:cubicBezTo>
                    <a:pt x="6306" y="181441"/>
                    <a:pt x="4123" y="180537"/>
                    <a:pt x="2514" y="178928"/>
                  </a:cubicBezTo>
                  <a:cubicBezTo>
                    <a:pt x="904" y="177319"/>
                    <a:pt x="0" y="175136"/>
                    <a:pt x="0" y="172860"/>
                  </a:cubicBezTo>
                  <a:lnTo>
                    <a:pt x="0" y="8582"/>
                  </a:lnTo>
                  <a:cubicBezTo>
                    <a:pt x="0" y="6306"/>
                    <a:pt x="904" y="4123"/>
                    <a:pt x="2514" y="2514"/>
                  </a:cubicBezTo>
                  <a:cubicBezTo>
                    <a:pt x="4123" y="904"/>
                    <a:pt x="6306" y="0"/>
                    <a:pt x="8582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573442" cy="24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26424" y="1251176"/>
            <a:ext cx="7335729" cy="9722051"/>
          </a:xfrm>
          <a:custGeom>
            <a:avLst/>
            <a:gdLst/>
            <a:ahLst/>
            <a:cxnLst/>
            <a:rect r="r" b="b" t="t" l="l"/>
            <a:pathLst>
              <a:path h="9722051" w="7335729">
                <a:moveTo>
                  <a:pt x="0" y="0"/>
                </a:moveTo>
                <a:lnTo>
                  <a:pt x="7335729" y="0"/>
                </a:lnTo>
                <a:lnTo>
                  <a:pt x="7335729" y="9722051"/>
                </a:lnTo>
                <a:lnTo>
                  <a:pt x="0" y="9722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94289" y="3859973"/>
            <a:ext cx="5597411" cy="7192935"/>
          </a:xfrm>
          <a:custGeom>
            <a:avLst/>
            <a:gdLst/>
            <a:ahLst/>
            <a:cxnLst/>
            <a:rect r="r" b="b" t="t" l="l"/>
            <a:pathLst>
              <a:path h="7192935" w="5597411">
                <a:moveTo>
                  <a:pt x="0" y="0"/>
                </a:moveTo>
                <a:lnTo>
                  <a:pt x="5597411" y="0"/>
                </a:lnTo>
                <a:lnTo>
                  <a:pt x="5597411" y="7192935"/>
                </a:lnTo>
                <a:lnTo>
                  <a:pt x="0" y="7192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31782" y="3366695"/>
            <a:ext cx="7108782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Retrieve the total number of orders placed.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70469" y="352425"/>
            <a:ext cx="7464470" cy="284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4"/>
              </a:lnSpc>
            </a:pPr>
            <a:r>
              <a:rPr lang="en-US" sz="120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List of questions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66846">
            <a:off x="8618614" y="1259904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0629">
            <a:off x="15835807" y="788032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15621952" y="-75708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87305">
            <a:off x="468963" y="4210695"/>
            <a:ext cx="1744110" cy="1325524"/>
          </a:xfrm>
          <a:custGeom>
            <a:avLst/>
            <a:gdLst/>
            <a:ahLst/>
            <a:cxnLst/>
            <a:rect r="r" b="b" t="t" l="l"/>
            <a:pathLst>
              <a:path h="1325524" w="1744110">
                <a:moveTo>
                  <a:pt x="0" y="0"/>
                </a:moveTo>
                <a:lnTo>
                  <a:pt x="1744110" y="0"/>
                </a:lnTo>
                <a:lnTo>
                  <a:pt x="1744110" y="1325523"/>
                </a:lnTo>
                <a:lnTo>
                  <a:pt x="0" y="13255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047878" y="4413053"/>
            <a:ext cx="7217194" cy="1217004"/>
            <a:chOff x="0" y="0"/>
            <a:chExt cx="1573442" cy="2653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3442" cy="265323"/>
            </a:xfrm>
            <a:custGeom>
              <a:avLst/>
              <a:gdLst/>
              <a:ahLst/>
              <a:cxnLst/>
              <a:rect r="r" b="b" t="t" l="l"/>
              <a:pathLst>
                <a:path h="265323" w="1573442">
                  <a:moveTo>
                    <a:pt x="8582" y="0"/>
                  </a:moveTo>
                  <a:lnTo>
                    <a:pt x="1564861" y="0"/>
                  </a:lnTo>
                  <a:cubicBezTo>
                    <a:pt x="1569600" y="0"/>
                    <a:pt x="1573442" y="3842"/>
                    <a:pt x="1573442" y="8582"/>
                  </a:cubicBezTo>
                  <a:lnTo>
                    <a:pt x="1573442" y="256741"/>
                  </a:lnTo>
                  <a:cubicBezTo>
                    <a:pt x="1573442" y="259017"/>
                    <a:pt x="1572538" y="261200"/>
                    <a:pt x="1570929" y="262809"/>
                  </a:cubicBezTo>
                  <a:cubicBezTo>
                    <a:pt x="1569319" y="264419"/>
                    <a:pt x="1567137" y="265323"/>
                    <a:pt x="1564861" y="265323"/>
                  </a:cubicBezTo>
                  <a:lnTo>
                    <a:pt x="8582" y="265323"/>
                  </a:lnTo>
                  <a:cubicBezTo>
                    <a:pt x="6306" y="265323"/>
                    <a:pt x="4123" y="264419"/>
                    <a:pt x="2514" y="262809"/>
                  </a:cubicBezTo>
                  <a:cubicBezTo>
                    <a:pt x="904" y="261200"/>
                    <a:pt x="0" y="259017"/>
                    <a:pt x="0" y="256741"/>
                  </a:cubicBezTo>
                  <a:lnTo>
                    <a:pt x="0" y="8582"/>
                  </a:lnTo>
                  <a:cubicBezTo>
                    <a:pt x="0" y="6306"/>
                    <a:pt x="904" y="4123"/>
                    <a:pt x="2514" y="2514"/>
                  </a:cubicBezTo>
                  <a:cubicBezTo>
                    <a:pt x="4123" y="904"/>
                    <a:pt x="6306" y="0"/>
                    <a:pt x="8582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573442" cy="331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031782" y="4443799"/>
            <a:ext cx="7108782" cy="85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Calculate the total revenue generated from pizza sales.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047878" y="6011057"/>
            <a:ext cx="7217194" cy="928712"/>
            <a:chOff x="0" y="0"/>
            <a:chExt cx="1573442" cy="2024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73442" cy="202471"/>
            </a:xfrm>
            <a:custGeom>
              <a:avLst/>
              <a:gdLst/>
              <a:ahLst/>
              <a:cxnLst/>
              <a:rect r="r" b="b" t="t" l="l"/>
              <a:pathLst>
                <a:path h="202471" w="1573442">
                  <a:moveTo>
                    <a:pt x="8582" y="0"/>
                  </a:moveTo>
                  <a:lnTo>
                    <a:pt x="1564861" y="0"/>
                  </a:lnTo>
                  <a:cubicBezTo>
                    <a:pt x="1569600" y="0"/>
                    <a:pt x="1573442" y="3842"/>
                    <a:pt x="1573442" y="8582"/>
                  </a:cubicBezTo>
                  <a:lnTo>
                    <a:pt x="1573442" y="193890"/>
                  </a:lnTo>
                  <a:cubicBezTo>
                    <a:pt x="1573442" y="196166"/>
                    <a:pt x="1572538" y="198348"/>
                    <a:pt x="1570929" y="199958"/>
                  </a:cubicBezTo>
                  <a:cubicBezTo>
                    <a:pt x="1569319" y="201567"/>
                    <a:pt x="1567137" y="202471"/>
                    <a:pt x="1564861" y="202471"/>
                  </a:cubicBezTo>
                  <a:lnTo>
                    <a:pt x="8582" y="202471"/>
                  </a:lnTo>
                  <a:cubicBezTo>
                    <a:pt x="6306" y="202471"/>
                    <a:pt x="4123" y="201567"/>
                    <a:pt x="2514" y="199958"/>
                  </a:cubicBezTo>
                  <a:cubicBezTo>
                    <a:pt x="904" y="198348"/>
                    <a:pt x="0" y="196166"/>
                    <a:pt x="0" y="193890"/>
                  </a:cubicBezTo>
                  <a:lnTo>
                    <a:pt x="0" y="8582"/>
                  </a:lnTo>
                  <a:cubicBezTo>
                    <a:pt x="0" y="6306"/>
                    <a:pt x="904" y="4123"/>
                    <a:pt x="2514" y="2514"/>
                  </a:cubicBezTo>
                  <a:cubicBezTo>
                    <a:pt x="4123" y="904"/>
                    <a:pt x="6306" y="0"/>
                    <a:pt x="8582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573442" cy="26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63831" y="6253066"/>
            <a:ext cx="7108782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Identify the highest-priced pizza.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994107" y="7399338"/>
            <a:ext cx="7217194" cy="928712"/>
            <a:chOff x="0" y="0"/>
            <a:chExt cx="1573442" cy="2024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73442" cy="202471"/>
            </a:xfrm>
            <a:custGeom>
              <a:avLst/>
              <a:gdLst/>
              <a:ahLst/>
              <a:cxnLst/>
              <a:rect r="r" b="b" t="t" l="l"/>
              <a:pathLst>
                <a:path h="202471" w="1573442">
                  <a:moveTo>
                    <a:pt x="8582" y="0"/>
                  </a:moveTo>
                  <a:lnTo>
                    <a:pt x="1564861" y="0"/>
                  </a:lnTo>
                  <a:cubicBezTo>
                    <a:pt x="1569600" y="0"/>
                    <a:pt x="1573442" y="3842"/>
                    <a:pt x="1573442" y="8582"/>
                  </a:cubicBezTo>
                  <a:lnTo>
                    <a:pt x="1573442" y="193890"/>
                  </a:lnTo>
                  <a:cubicBezTo>
                    <a:pt x="1573442" y="196166"/>
                    <a:pt x="1572538" y="198348"/>
                    <a:pt x="1570929" y="199958"/>
                  </a:cubicBezTo>
                  <a:cubicBezTo>
                    <a:pt x="1569319" y="201567"/>
                    <a:pt x="1567137" y="202471"/>
                    <a:pt x="1564861" y="202471"/>
                  </a:cubicBezTo>
                  <a:lnTo>
                    <a:pt x="8582" y="202471"/>
                  </a:lnTo>
                  <a:cubicBezTo>
                    <a:pt x="6306" y="202471"/>
                    <a:pt x="4123" y="201567"/>
                    <a:pt x="2514" y="199958"/>
                  </a:cubicBezTo>
                  <a:cubicBezTo>
                    <a:pt x="904" y="198348"/>
                    <a:pt x="0" y="196166"/>
                    <a:pt x="0" y="193890"/>
                  </a:cubicBezTo>
                  <a:lnTo>
                    <a:pt x="0" y="8582"/>
                  </a:lnTo>
                  <a:cubicBezTo>
                    <a:pt x="0" y="6306"/>
                    <a:pt x="904" y="4123"/>
                    <a:pt x="2514" y="2514"/>
                  </a:cubicBezTo>
                  <a:cubicBezTo>
                    <a:pt x="4123" y="904"/>
                    <a:pt x="6306" y="0"/>
                    <a:pt x="8582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1573442" cy="26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10060" y="7641347"/>
            <a:ext cx="7108782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Identify the most common pizza size ordered.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031782" y="8709050"/>
            <a:ext cx="7217194" cy="1217004"/>
            <a:chOff x="0" y="0"/>
            <a:chExt cx="1573442" cy="26532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73442" cy="265323"/>
            </a:xfrm>
            <a:custGeom>
              <a:avLst/>
              <a:gdLst/>
              <a:ahLst/>
              <a:cxnLst/>
              <a:rect r="r" b="b" t="t" l="l"/>
              <a:pathLst>
                <a:path h="265323" w="1573442">
                  <a:moveTo>
                    <a:pt x="8582" y="0"/>
                  </a:moveTo>
                  <a:lnTo>
                    <a:pt x="1564861" y="0"/>
                  </a:lnTo>
                  <a:cubicBezTo>
                    <a:pt x="1569600" y="0"/>
                    <a:pt x="1573442" y="3842"/>
                    <a:pt x="1573442" y="8582"/>
                  </a:cubicBezTo>
                  <a:lnTo>
                    <a:pt x="1573442" y="256741"/>
                  </a:lnTo>
                  <a:cubicBezTo>
                    <a:pt x="1573442" y="259017"/>
                    <a:pt x="1572538" y="261200"/>
                    <a:pt x="1570929" y="262809"/>
                  </a:cubicBezTo>
                  <a:cubicBezTo>
                    <a:pt x="1569319" y="264419"/>
                    <a:pt x="1567137" y="265323"/>
                    <a:pt x="1564861" y="265323"/>
                  </a:cubicBezTo>
                  <a:lnTo>
                    <a:pt x="8582" y="265323"/>
                  </a:lnTo>
                  <a:cubicBezTo>
                    <a:pt x="6306" y="265323"/>
                    <a:pt x="4123" y="264419"/>
                    <a:pt x="2514" y="262809"/>
                  </a:cubicBezTo>
                  <a:cubicBezTo>
                    <a:pt x="904" y="261200"/>
                    <a:pt x="0" y="259017"/>
                    <a:pt x="0" y="256741"/>
                  </a:cubicBezTo>
                  <a:lnTo>
                    <a:pt x="0" y="8582"/>
                  </a:lnTo>
                  <a:cubicBezTo>
                    <a:pt x="0" y="6306"/>
                    <a:pt x="904" y="4123"/>
                    <a:pt x="2514" y="2514"/>
                  </a:cubicBezTo>
                  <a:cubicBezTo>
                    <a:pt x="4123" y="904"/>
                    <a:pt x="6306" y="0"/>
                    <a:pt x="8582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573442" cy="331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015686" y="8739796"/>
            <a:ext cx="7108782" cy="85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24639" y="-4227621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875308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66846">
            <a:off x="16041684" y="542980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0629">
            <a:off x="1326844" y="823943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-853929" y="4775071"/>
            <a:ext cx="2412096" cy="1833193"/>
          </a:xfrm>
          <a:custGeom>
            <a:avLst/>
            <a:gdLst/>
            <a:ahLst/>
            <a:cxnLst/>
            <a:rect r="r" b="b" t="t" l="l"/>
            <a:pathLst>
              <a:path h="1833193" w="2412096">
                <a:moveTo>
                  <a:pt x="0" y="0"/>
                </a:moveTo>
                <a:lnTo>
                  <a:pt x="2412097" y="0"/>
                </a:lnTo>
                <a:lnTo>
                  <a:pt x="2412097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2821" y="2380432"/>
            <a:ext cx="10691847" cy="3574762"/>
          </a:xfrm>
          <a:custGeom>
            <a:avLst/>
            <a:gdLst/>
            <a:ahLst/>
            <a:cxnLst/>
            <a:rect r="r" b="b" t="t" l="l"/>
            <a:pathLst>
              <a:path h="3574762" w="10691847">
                <a:moveTo>
                  <a:pt x="0" y="0"/>
                </a:moveTo>
                <a:lnTo>
                  <a:pt x="10691847" y="0"/>
                </a:lnTo>
                <a:lnTo>
                  <a:pt x="10691847" y="3574762"/>
                </a:lnTo>
                <a:lnTo>
                  <a:pt x="0" y="35747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9903" y="6115381"/>
            <a:ext cx="10857683" cy="3424754"/>
          </a:xfrm>
          <a:custGeom>
            <a:avLst/>
            <a:gdLst/>
            <a:ahLst/>
            <a:cxnLst/>
            <a:rect r="r" b="b" t="t" l="l"/>
            <a:pathLst>
              <a:path h="3424754" w="10857683">
                <a:moveTo>
                  <a:pt x="0" y="0"/>
                </a:moveTo>
                <a:lnTo>
                  <a:pt x="10857683" y="0"/>
                </a:lnTo>
                <a:lnTo>
                  <a:pt x="10857683" y="3424755"/>
                </a:lnTo>
                <a:lnTo>
                  <a:pt x="0" y="3424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56790" y="3841461"/>
            <a:ext cx="6602449" cy="3700413"/>
          </a:xfrm>
          <a:custGeom>
            <a:avLst/>
            <a:gdLst/>
            <a:ahLst/>
            <a:cxnLst/>
            <a:rect r="r" b="b" t="t" l="l"/>
            <a:pathLst>
              <a:path h="3700413" w="6602449">
                <a:moveTo>
                  <a:pt x="0" y="0"/>
                </a:moveTo>
                <a:lnTo>
                  <a:pt x="6602449" y="0"/>
                </a:lnTo>
                <a:lnTo>
                  <a:pt x="6602449" y="3700413"/>
                </a:lnTo>
                <a:lnTo>
                  <a:pt x="0" y="37004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222936" y="632653"/>
            <a:ext cx="18506411" cy="165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3"/>
              </a:lnSpc>
            </a:pPr>
            <a:r>
              <a:rPr lang="en-US" sz="7037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134653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660416" y="-30679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11781" y="-1739798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54275" y="-4266327"/>
            <a:ext cx="8579451" cy="8532654"/>
          </a:xfrm>
          <a:custGeom>
            <a:avLst/>
            <a:gdLst/>
            <a:ahLst/>
            <a:cxnLst/>
            <a:rect r="r" b="b" t="t" l="l"/>
            <a:pathLst>
              <a:path h="8532654" w="8579451">
                <a:moveTo>
                  <a:pt x="0" y="0"/>
                </a:moveTo>
                <a:lnTo>
                  <a:pt x="8579450" y="0"/>
                </a:lnTo>
                <a:lnTo>
                  <a:pt x="8579450" y="8532654"/>
                </a:lnTo>
                <a:lnTo>
                  <a:pt x="0" y="8532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84214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1455242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6846">
            <a:off x="13739584" y="346932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0629">
            <a:off x="3520169" y="3823985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87305">
            <a:off x="15359033" y="90809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945257" y="1021888"/>
            <a:ext cx="2186520" cy="1661755"/>
          </a:xfrm>
          <a:custGeom>
            <a:avLst/>
            <a:gdLst/>
            <a:ahLst/>
            <a:cxnLst/>
            <a:rect r="r" b="b" t="t" l="l"/>
            <a:pathLst>
              <a:path h="1661755" w="2186520">
                <a:moveTo>
                  <a:pt x="0" y="0"/>
                </a:moveTo>
                <a:lnTo>
                  <a:pt x="2186521" y="0"/>
                </a:lnTo>
                <a:lnTo>
                  <a:pt x="2186521" y="1661755"/>
                </a:lnTo>
                <a:lnTo>
                  <a:pt x="0" y="1661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7382" y="546611"/>
            <a:ext cx="12822626" cy="5316699"/>
          </a:xfrm>
          <a:custGeom>
            <a:avLst/>
            <a:gdLst/>
            <a:ahLst/>
            <a:cxnLst/>
            <a:rect r="r" b="b" t="t" l="l"/>
            <a:pathLst>
              <a:path h="5316699" w="12822626">
                <a:moveTo>
                  <a:pt x="0" y="0"/>
                </a:moveTo>
                <a:lnTo>
                  <a:pt x="12822626" y="0"/>
                </a:lnTo>
                <a:lnTo>
                  <a:pt x="12822626" y="5316699"/>
                </a:lnTo>
                <a:lnTo>
                  <a:pt x="0" y="53166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700425" y="1377077"/>
            <a:ext cx="4076152" cy="4106179"/>
          </a:xfrm>
          <a:custGeom>
            <a:avLst/>
            <a:gdLst/>
            <a:ahLst/>
            <a:cxnLst/>
            <a:rect r="r" b="b" t="t" l="l"/>
            <a:pathLst>
              <a:path h="4106179" w="4076152">
                <a:moveTo>
                  <a:pt x="0" y="0"/>
                </a:moveTo>
                <a:lnTo>
                  <a:pt x="4076153" y="0"/>
                </a:lnTo>
                <a:lnTo>
                  <a:pt x="4076153" y="4106180"/>
                </a:lnTo>
                <a:lnTo>
                  <a:pt x="0" y="41061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48951" y="6387185"/>
            <a:ext cx="11312631" cy="28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6"/>
              </a:lnSpc>
            </a:pPr>
            <a:r>
              <a:rPr lang="en-US" sz="820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24639" y="-4227621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875308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66846">
            <a:off x="16041684" y="542980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0629">
            <a:off x="1326844" y="823943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-853929" y="4775071"/>
            <a:ext cx="2412096" cy="1833193"/>
          </a:xfrm>
          <a:custGeom>
            <a:avLst/>
            <a:gdLst/>
            <a:ahLst/>
            <a:cxnLst/>
            <a:rect r="r" b="b" t="t" l="l"/>
            <a:pathLst>
              <a:path h="1833193" w="2412096">
                <a:moveTo>
                  <a:pt x="0" y="0"/>
                </a:moveTo>
                <a:lnTo>
                  <a:pt x="2412097" y="0"/>
                </a:lnTo>
                <a:lnTo>
                  <a:pt x="2412097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2119" y="3081404"/>
            <a:ext cx="12815667" cy="5946613"/>
          </a:xfrm>
          <a:custGeom>
            <a:avLst/>
            <a:gdLst/>
            <a:ahLst/>
            <a:cxnLst/>
            <a:rect r="r" b="b" t="t" l="l"/>
            <a:pathLst>
              <a:path h="5946613" w="12815667">
                <a:moveTo>
                  <a:pt x="0" y="0"/>
                </a:moveTo>
                <a:lnTo>
                  <a:pt x="12815667" y="0"/>
                </a:lnTo>
                <a:lnTo>
                  <a:pt x="12815667" y="5946613"/>
                </a:lnTo>
                <a:lnTo>
                  <a:pt x="0" y="5946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21749" y="4036842"/>
            <a:ext cx="4483429" cy="3248862"/>
          </a:xfrm>
          <a:custGeom>
            <a:avLst/>
            <a:gdLst/>
            <a:ahLst/>
            <a:cxnLst/>
            <a:rect r="r" b="b" t="t" l="l"/>
            <a:pathLst>
              <a:path h="3248862" w="4483429">
                <a:moveTo>
                  <a:pt x="0" y="0"/>
                </a:moveTo>
                <a:lnTo>
                  <a:pt x="4483430" y="0"/>
                </a:lnTo>
                <a:lnTo>
                  <a:pt x="4483430" y="3248862"/>
                </a:lnTo>
                <a:lnTo>
                  <a:pt x="0" y="32488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222936" y="632653"/>
            <a:ext cx="18506411" cy="24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3"/>
              </a:lnSpc>
            </a:pPr>
            <a:r>
              <a:rPr lang="en-US" sz="7037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864352" y="-3648662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7" y="0"/>
                </a:lnTo>
                <a:lnTo>
                  <a:pt x="8898497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0057" y="7726251"/>
            <a:ext cx="3218664" cy="730086"/>
            <a:chOff x="0" y="0"/>
            <a:chExt cx="779349" cy="1767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9349" cy="176779"/>
            </a:xfrm>
            <a:custGeom>
              <a:avLst/>
              <a:gdLst/>
              <a:ahLst/>
              <a:cxnLst/>
              <a:rect r="r" b="b" t="t" l="l"/>
              <a:pathLst>
                <a:path h="176779" w="779349">
                  <a:moveTo>
                    <a:pt x="19243" y="0"/>
                  </a:moveTo>
                  <a:lnTo>
                    <a:pt x="760106" y="0"/>
                  </a:lnTo>
                  <a:cubicBezTo>
                    <a:pt x="770733" y="0"/>
                    <a:pt x="779349" y="8615"/>
                    <a:pt x="779349" y="19243"/>
                  </a:cubicBezTo>
                  <a:lnTo>
                    <a:pt x="779349" y="157536"/>
                  </a:lnTo>
                  <a:cubicBezTo>
                    <a:pt x="779349" y="162640"/>
                    <a:pt x="777321" y="167534"/>
                    <a:pt x="773713" y="171143"/>
                  </a:cubicBezTo>
                  <a:cubicBezTo>
                    <a:pt x="770104" y="174751"/>
                    <a:pt x="765210" y="176779"/>
                    <a:pt x="760106" y="176779"/>
                  </a:cubicBezTo>
                  <a:lnTo>
                    <a:pt x="19243" y="176779"/>
                  </a:lnTo>
                  <a:cubicBezTo>
                    <a:pt x="14139" y="176779"/>
                    <a:pt x="9245" y="174751"/>
                    <a:pt x="5636" y="171143"/>
                  </a:cubicBezTo>
                  <a:cubicBezTo>
                    <a:pt x="2027" y="167534"/>
                    <a:pt x="0" y="162640"/>
                    <a:pt x="0" y="157536"/>
                  </a:cubicBezTo>
                  <a:lnTo>
                    <a:pt x="0" y="19243"/>
                  </a:lnTo>
                  <a:cubicBezTo>
                    <a:pt x="0" y="14139"/>
                    <a:pt x="2027" y="9245"/>
                    <a:pt x="5636" y="5636"/>
                  </a:cubicBezTo>
                  <a:cubicBezTo>
                    <a:pt x="9245" y="2027"/>
                    <a:pt x="14139" y="0"/>
                    <a:pt x="19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77934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06380" y="7726251"/>
            <a:ext cx="3218664" cy="730086"/>
            <a:chOff x="0" y="0"/>
            <a:chExt cx="779349" cy="1767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9349" cy="176779"/>
            </a:xfrm>
            <a:custGeom>
              <a:avLst/>
              <a:gdLst/>
              <a:ahLst/>
              <a:cxnLst/>
              <a:rect r="r" b="b" t="t" l="l"/>
              <a:pathLst>
                <a:path h="176779" w="779349">
                  <a:moveTo>
                    <a:pt x="19243" y="0"/>
                  </a:moveTo>
                  <a:lnTo>
                    <a:pt x="760106" y="0"/>
                  </a:lnTo>
                  <a:cubicBezTo>
                    <a:pt x="770733" y="0"/>
                    <a:pt x="779349" y="8615"/>
                    <a:pt x="779349" y="19243"/>
                  </a:cubicBezTo>
                  <a:lnTo>
                    <a:pt x="779349" y="157536"/>
                  </a:lnTo>
                  <a:cubicBezTo>
                    <a:pt x="779349" y="162640"/>
                    <a:pt x="777321" y="167534"/>
                    <a:pt x="773713" y="171143"/>
                  </a:cubicBezTo>
                  <a:cubicBezTo>
                    <a:pt x="770104" y="174751"/>
                    <a:pt x="765210" y="176779"/>
                    <a:pt x="760106" y="176779"/>
                  </a:cubicBezTo>
                  <a:lnTo>
                    <a:pt x="19243" y="176779"/>
                  </a:lnTo>
                  <a:cubicBezTo>
                    <a:pt x="14139" y="176779"/>
                    <a:pt x="9245" y="174751"/>
                    <a:pt x="5636" y="171143"/>
                  </a:cubicBezTo>
                  <a:cubicBezTo>
                    <a:pt x="2027" y="167534"/>
                    <a:pt x="0" y="162640"/>
                    <a:pt x="0" y="157536"/>
                  </a:cubicBezTo>
                  <a:lnTo>
                    <a:pt x="0" y="19243"/>
                  </a:lnTo>
                  <a:cubicBezTo>
                    <a:pt x="0" y="14139"/>
                    <a:pt x="2027" y="9245"/>
                    <a:pt x="5636" y="5636"/>
                  </a:cubicBezTo>
                  <a:cubicBezTo>
                    <a:pt x="9245" y="2027"/>
                    <a:pt x="14139" y="0"/>
                    <a:pt x="19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77934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68652" y="7726251"/>
            <a:ext cx="3218664" cy="730086"/>
            <a:chOff x="0" y="0"/>
            <a:chExt cx="779349" cy="1767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9349" cy="176779"/>
            </a:xfrm>
            <a:custGeom>
              <a:avLst/>
              <a:gdLst/>
              <a:ahLst/>
              <a:cxnLst/>
              <a:rect r="r" b="b" t="t" l="l"/>
              <a:pathLst>
                <a:path h="176779" w="779349">
                  <a:moveTo>
                    <a:pt x="19243" y="0"/>
                  </a:moveTo>
                  <a:lnTo>
                    <a:pt x="760106" y="0"/>
                  </a:lnTo>
                  <a:cubicBezTo>
                    <a:pt x="770733" y="0"/>
                    <a:pt x="779349" y="8615"/>
                    <a:pt x="779349" y="19243"/>
                  </a:cubicBezTo>
                  <a:lnTo>
                    <a:pt x="779349" y="157536"/>
                  </a:lnTo>
                  <a:cubicBezTo>
                    <a:pt x="779349" y="162640"/>
                    <a:pt x="777321" y="167534"/>
                    <a:pt x="773713" y="171143"/>
                  </a:cubicBezTo>
                  <a:cubicBezTo>
                    <a:pt x="770104" y="174751"/>
                    <a:pt x="765210" y="176779"/>
                    <a:pt x="760106" y="176779"/>
                  </a:cubicBezTo>
                  <a:lnTo>
                    <a:pt x="19243" y="176779"/>
                  </a:lnTo>
                  <a:cubicBezTo>
                    <a:pt x="14139" y="176779"/>
                    <a:pt x="9245" y="174751"/>
                    <a:pt x="5636" y="171143"/>
                  </a:cubicBezTo>
                  <a:cubicBezTo>
                    <a:pt x="2027" y="167534"/>
                    <a:pt x="0" y="162640"/>
                    <a:pt x="0" y="157536"/>
                  </a:cubicBezTo>
                  <a:lnTo>
                    <a:pt x="0" y="19243"/>
                  </a:lnTo>
                  <a:cubicBezTo>
                    <a:pt x="0" y="14139"/>
                    <a:pt x="2027" y="9245"/>
                    <a:pt x="5636" y="5636"/>
                  </a:cubicBezTo>
                  <a:cubicBezTo>
                    <a:pt x="9245" y="2027"/>
                    <a:pt x="14139" y="0"/>
                    <a:pt x="19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77934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32583" y="7726251"/>
            <a:ext cx="3218664" cy="730086"/>
            <a:chOff x="0" y="0"/>
            <a:chExt cx="779349" cy="1767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9349" cy="176779"/>
            </a:xfrm>
            <a:custGeom>
              <a:avLst/>
              <a:gdLst/>
              <a:ahLst/>
              <a:cxnLst/>
              <a:rect r="r" b="b" t="t" l="l"/>
              <a:pathLst>
                <a:path h="176779" w="779349">
                  <a:moveTo>
                    <a:pt x="19243" y="0"/>
                  </a:moveTo>
                  <a:lnTo>
                    <a:pt x="760106" y="0"/>
                  </a:lnTo>
                  <a:cubicBezTo>
                    <a:pt x="770733" y="0"/>
                    <a:pt x="779349" y="8615"/>
                    <a:pt x="779349" y="19243"/>
                  </a:cubicBezTo>
                  <a:lnTo>
                    <a:pt x="779349" y="157536"/>
                  </a:lnTo>
                  <a:cubicBezTo>
                    <a:pt x="779349" y="162640"/>
                    <a:pt x="777321" y="167534"/>
                    <a:pt x="773713" y="171143"/>
                  </a:cubicBezTo>
                  <a:cubicBezTo>
                    <a:pt x="770104" y="174751"/>
                    <a:pt x="765210" y="176779"/>
                    <a:pt x="760106" y="176779"/>
                  </a:cubicBezTo>
                  <a:lnTo>
                    <a:pt x="19243" y="176779"/>
                  </a:lnTo>
                  <a:cubicBezTo>
                    <a:pt x="14139" y="176779"/>
                    <a:pt x="9245" y="174751"/>
                    <a:pt x="5636" y="171143"/>
                  </a:cubicBezTo>
                  <a:cubicBezTo>
                    <a:pt x="2027" y="167534"/>
                    <a:pt x="0" y="162640"/>
                    <a:pt x="0" y="157536"/>
                  </a:cubicBezTo>
                  <a:lnTo>
                    <a:pt x="0" y="19243"/>
                  </a:lnTo>
                  <a:cubicBezTo>
                    <a:pt x="0" y="14139"/>
                    <a:pt x="2027" y="9245"/>
                    <a:pt x="5636" y="5636"/>
                  </a:cubicBezTo>
                  <a:cubicBezTo>
                    <a:pt x="9245" y="2027"/>
                    <a:pt x="14139" y="0"/>
                    <a:pt x="1924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79349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5006" y="3609758"/>
            <a:ext cx="3728767" cy="372876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1477" t="0" r="-2918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88310" y="7860887"/>
            <a:ext cx="3922158" cy="40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Pizza Margherita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54633" y="7860887"/>
            <a:ext cx="3922158" cy="40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Pepperoni Pizza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16905" y="7860887"/>
            <a:ext cx="3922158" cy="40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BBQ Chicken Pizza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80836" y="7860887"/>
            <a:ext cx="3922158" cy="40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Hawaiian Pizza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03869" y="1466850"/>
            <a:ext cx="11819463" cy="185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50"/>
              </a:lnSpc>
            </a:pPr>
            <a:r>
              <a:rPr lang="en-US" sz="15113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Variations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251328" y="3609758"/>
            <a:ext cx="3728767" cy="372876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313601" y="3609758"/>
            <a:ext cx="3728767" cy="372876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8888" t="-16404" r="-68052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295774" y="3609758"/>
            <a:ext cx="3728767" cy="372876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77" r="0" b="-377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266846">
            <a:off x="16790406" y="6248593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10629">
            <a:off x="372652" y="616193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234866">
            <a:off x="15417150" y="-1370111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false" rot="1143330">
            <a:off x="-1969602" y="-1370111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387305">
            <a:off x="-733079" y="8225048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387305">
            <a:off x="16981796" y="7736192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88240" y="2730100"/>
            <a:ext cx="7335729" cy="9722051"/>
          </a:xfrm>
          <a:custGeom>
            <a:avLst/>
            <a:gdLst/>
            <a:ahLst/>
            <a:cxnLst/>
            <a:rect r="r" b="b" t="t" l="l"/>
            <a:pathLst>
              <a:path h="9722051" w="7335729">
                <a:moveTo>
                  <a:pt x="0" y="0"/>
                </a:moveTo>
                <a:lnTo>
                  <a:pt x="7335729" y="0"/>
                </a:lnTo>
                <a:lnTo>
                  <a:pt x="7335729" y="9722050"/>
                </a:lnTo>
                <a:lnTo>
                  <a:pt x="0" y="972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88983" y="4725398"/>
            <a:ext cx="11910034" cy="186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3"/>
              </a:lnSpc>
            </a:pPr>
            <a:r>
              <a:rPr lang="en-US" sz="1522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-1301360" y="3329341"/>
            <a:ext cx="6477912" cy="8523569"/>
          </a:xfrm>
          <a:custGeom>
            <a:avLst/>
            <a:gdLst/>
            <a:ahLst/>
            <a:cxnLst/>
            <a:rect r="r" b="b" t="t" l="l"/>
            <a:pathLst>
              <a:path h="8523569" w="6477912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22196" y="-6683751"/>
            <a:ext cx="10843608" cy="10784461"/>
          </a:xfrm>
          <a:custGeom>
            <a:avLst/>
            <a:gdLst/>
            <a:ahLst/>
            <a:cxnLst/>
            <a:rect r="r" b="b" t="t" l="l"/>
            <a:pathLst>
              <a:path h="10784461" w="10843608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66846">
            <a:off x="13829530" y="336849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6846">
            <a:off x="3590392" y="336849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604679" y="99440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87305">
            <a:off x="15495264" y="979917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3" y="0"/>
                </a:lnTo>
                <a:lnTo>
                  <a:pt x="2216683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51479" y="7149975"/>
            <a:ext cx="5785042" cy="5511567"/>
          </a:xfrm>
          <a:custGeom>
            <a:avLst/>
            <a:gdLst/>
            <a:ahLst/>
            <a:cxnLst/>
            <a:rect r="r" b="b" t="t" l="l"/>
            <a:pathLst>
              <a:path h="5511567" w="5785042">
                <a:moveTo>
                  <a:pt x="0" y="0"/>
                </a:moveTo>
                <a:lnTo>
                  <a:pt x="5785042" y="0"/>
                </a:lnTo>
                <a:lnTo>
                  <a:pt x="5785042" y="5511567"/>
                </a:lnTo>
                <a:lnTo>
                  <a:pt x="0" y="55115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936" y="-381649"/>
            <a:ext cx="10421653" cy="10421653"/>
          </a:xfrm>
          <a:custGeom>
            <a:avLst/>
            <a:gdLst/>
            <a:ahLst/>
            <a:cxnLst/>
            <a:rect r="r" b="b" t="t" l="l"/>
            <a:pathLst>
              <a:path h="10421653" w="10421653">
                <a:moveTo>
                  <a:pt x="0" y="0"/>
                </a:moveTo>
                <a:lnTo>
                  <a:pt x="10421653" y="0"/>
                </a:lnTo>
                <a:lnTo>
                  <a:pt x="10421653" y="10421653"/>
                </a:lnTo>
                <a:lnTo>
                  <a:pt x="0" y="104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168" y="-798680"/>
            <a:ext cx="8664725" cy="8255120"/>
          </a:xfrm>
          <a:custGeom>
            <a:avLst/>
            <a:gdLst/>
            <a:ahLst/>
            <a:cxnLst/>
            <a:rect r="r" b="b" t="t" l="l"/>
            <a:pathLst>
              <a:path h="8255120" w="8664725">
                <a:moveTo>
                  <a:pt x="0" y="0"/>
                </a:moveTo>
                <a:lnTo>
                  <a:pt x="8664725" y="0"/>
                </a:lnTo>
                <a:lnTo>
                  <a:pt x="8664725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424" y="1251176"/>
            <a:ext cx="7335729" cy="9722051"/>
          </a:xfrm>
          <a:custGeom>
            <a:avLst/>
            <a:gdLst/>
            <a:ahLst/>
            <a:cxnLst/>
            <a:rect r="r" b="b" t="t" l="l"/>
            <a:pathLst>
              <a:path h="9722051" w="7335729">
                <a:moveTo>
                  <a:pt x="0" y="0"/>
                </a:moveTo>
                <a:lnTo>
                  <a:pt x="7335729" y="0"/>
                </a:lnTo>
                <a:lnTo>
                  <a:pt x="7335729" y="9722051"/>
                </a:lnTo>
                <a:lnTo>
                  <a:pt x="0" y="9722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22043" y="3199437"/>
            <a:ext cx="13226932" cy="832250"/>
            <a:chOff x="0" y="0"/>
            <a:chExt cx="2883644" cy="1814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83644" cy="181441"/>
            </a:xfrm>
            <a:custGeom>
              <a:avLst/>
              <a:gdLst/>
              <a:ahLst/>
              <a:cxnLst/>
              <a:rect r="r" b="b" t="t" l="l"/>
              <a:pathLst>
                <a:path h="181441" w="2883644">
                  <a:moveTo>
                    <a:pt x="4683" y="0"/>
                  </a:moveTo>
                  <a:lnTo>
                    <a:pt x="2878961" y="0"/>
                  </a:lnTo>
                  <a:cubicBezTo>
                    <a:pt x="2881547" y="0"/>
                    <a:pt x="2883644" y="2096"/>
                    <a:pt x="2883644" y="4683"/>
                  </a:cubicBezTo>
                  <a:lnTo>
                    <a:pt x="2883644" y="176759"/>
                  </a:lnTo>
                  <a:cubicBezTo>
                    <a:pt x="2883644" y="179345"/>
                    <a:pt x="2881547" y="181441"/>
                    <a:pt x="2878961" y="181441"/>
                  </a:cubicBezTo>
                  <a:lnTo>
                    <a:pt x="4683" y="181441"/>
                  </a:lnTo>
                  <a:cubicBezTo>
                    <a:pt x="2096" y="181441"/>
                    <a:pt x="0" y="179345"/>
                    <a:pt x="0" y="176759"/>
                  </a:cubicBezTo>
                  <a:lnTo>
                    <a:pt x="0" y="4683"/>
                  </a:lnTo>
                  <a:cubicBezTo>
                    <a:pt x="0" y="2096"/>
                    <a:pt x="2096" y="0"/>
                    <a:pt x="468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883644" cy="24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94289" y="3859973"/>
            <a:ext cx="5597411" cy="7192935"/>
          </a:xfrm>
          <a:custGeom>
            <a:avLst/>
            <a:gdLst/>
            <a:ahLst/>
            <a:cxnLst/>
            <a:rect r="r" b="b" t="t" l="l"/>
            <a:pathLst>
              <a:path h="7192935" w="5597411">
                <a:moveTo>
                  <a:pt x="0" y="0"/>
                </a:moveTo>
                <a:lnTo>
                  <a:pt x="5597411" y="0"/>
                </a:lnTo>
                <a:lnTo>
                  <a:pt x="5597411" y="7192935"/>
                </a:lnTo>
                <a:lnTo>
                  <a:pt x="0" y="7192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80195" y="3366695"/>
            <a:ext cx="12860370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Join the necessary tables to find the total quantity of each pizza category ordered.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70469" y="352425"/>
            <a:ext cx="7464470" cy="284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4"/>
              </a:lnSpc>
            </a:pPr>
            <a:r>
              <a:rPr lang="en-US" sz="120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List of questions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66846">
            <a:off x="8618614" y="1259904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0629">
            <a:off x="15835807" y="788032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15621952" y="-75708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87305">
            <a:off x="468963" y="4210695"/>
            <a:ext cx="1744110" cy="1325524"/>
          </a:xfrm>
          <a:custGeom>
            <a:avLst/>
            <a:gdLst/>
            <a:ahLst/>
            <a:cxnLst/>
            <a:rect r="r" b="b" t="t" l="l"/>
            <a:pathLst>
              <a:path h="1325524" w="1744110">
                <a:moveTo>
                  <a:pt x="0" y="0"/>
                </a:moveTo>
                <a:lnTo>
                  <a:pt x="1744110" y="0"/>
                </a:lnTo>
                <a:lnTo>
                  <a:pt x="1744110" y="1325523"/>
                </a:lnTo>
                <a:lnTo>
                  <a:pt x="0" y="13255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862153" y="4413053"/>
            <a:ext cx="9402918" cy="826479"/>
            <a:chOff x="0" y="0"/>
            <a:chExt cx="2049959" cy="1801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49959" cy="180183"/>
            </a:xfrm>
            <a:custGeom>
              <a:avLst/>
              <a:gdLst/>
              <a:ahLst/>
              <a:cxnLst/>
              <a:rect r="r" b="b" t="t" l="l"/>
              <a:pathLst>
                <a:path h="180183" w="2049959">
                  <a:moveTo>
                    <a:pt x="6587" y="0"/>
                  </a:moveTo>
                  <a:lnTo>
                    <a:pt x="2043372" y="0"/>
                  </a:lnTo>
                  <a:cubicBezTo>
                    <a:pt x="2045119" y="0"/>
                    <a:pt x="2046794" y="694"/>
                    <a:pt x="2048029" y="1929"/>
                  </a:cubicBezTo>
                  <a:cubicBezTo>
                    <a:pt x="2049265" y="3165"/>
                    <a:pt x="2049959" y="4840"/>
                    <a:pt x="2049959" y="6587"/>
                  </a:cubicBezTo>
                  <a:lnTo>
                    <a:pt x="2049959" y="173596"/>
                  </a:lnTo>
                  <a:cubicBezTo>
                    <a:pt x="2049959" y="175343"/>
                    <a:pt x="2049265" y="177019"/>
                    <a:pt x="2048029" y="178254"/>
                  </a:cubicBezTo>
                  <a:cubicBezTo>
                    <a:pt x="2046794" y="179489"/>
                    <a:pt x="2045119" y="180183"/>
                    <a:pt x="2043372" y="180183"/>
                  </a:cubicBezTo>
                  <a:lnTo>
                    <a:pt x="6587" y="180183"/>
                  </a:lnTo>
                  <a:cubicBezTo>
                    <a:pt x="4840" y="180183"/>
                    <a:pt x="3165" y="179489"/>
                    <a:pt x="1929" y="178254"/>
                  </a:cubicBezTo>
                  <a:cubicBezTo>
                    <a:pt x="694" y="177019"/>
                    <a:pt x="0" y="175343"/>
                    <a:pt x="0" y="173596"/>
                  </a:cubicBezTo>
                  <a:lnTo>
                    <a:pt x="0" y="6587"/>
                  </a:lnTo>
                  <a:cubicBezTo>
                    <a:pt x="0" y="4840"/>
                    <a:pt x="694" y="3165"/>
                    <a:pt x="1929" y="1929"/>
                  </a:cubicBezTo>
                  <a:cubicBezTo>
                    <a:pt x="3165" y="694"/>
                    <a:pt x="4840" y="0"/>
                    <a:pt x="6587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2049959" cy="246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529507" y="4443799"/>
            <a:ext cx="9611058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Determine the distribution of orders by hour of the day.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609674" y="5630057"/>
            <a:ext cx="10617722" cy="928712"/>
            <a:chOff x="0" y="0"/>
            <a:chExt cx="2314802" cy="2024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14802" cy="202471"/>
            </a:xfrm>
            <a:custGeom>
              <a:avLst/>
              <a:gdLst/>
              <a:ahLst/>
              <a:cxnLst/>
              <a:rect r="r" b="b" t="t" l="l"/>
              <a:pathLst>
                <a:path h="202471" w="2314802">
                  <a:moveTo>
                    <a:pt x="5833" y="0"/>
                  </a:moveTo>
                  <a:lnTo>
                    <a:pt x="2308969" y="0"/>
                  </a:lnTo>
                  <a:cubicBezTo>
                    <a:pt x="2310516" y="0"/>
                    <a:pt x="2311999" y="615"/>
                    <a:pt x="2313093" y="1709"/>
                  </a:cubicBezTo>
                  <a:cubicBezTo>
                    <a:pt x="2314187" y="2802"/>
                    <a:pt x="2314802" y="4286"/>
                    <a:pt x="2314802" y="5833"/>
                  </a:cubicBezTo>
                  <a:lnTo>
                    <a:pt x="2314802" y="196638"/>
                  </a:lnTo>
                  <a:cubicBezTo>
                    <a:pt x="2314802" y="198185"/>
                    <a:pt x="2314187" y="199669"/>
                    <a:pt x="2313093" y="200763"/>
                  </a:cubicBezTo>
                  <a:cubicBezTo>
                    <a:pt x="2311999" y="201857"/>
                    <a:pt x="2310516" y="202471"/>
                    <a:pt x="2308969" y="202471"/>
                  </a:cubicBezTo>
                  <a:lnTo>
                    <a:pt x="5833" y="202471"/>
                  </a:lnTo>
                  <a:cubicBezTo>
                    <a:pt x="4286" y="202471"/>
                    <a:pt x="2802" y="201857"/>
                    <a:pt x="1709" y="200763"/>
                  </a:cubicBezTo>
                  <a:cubicBezTo>
                    <a:pt x="615" y="199669"/>
                    <a:pt x="0" y="198185"/>
                    <a:pt x="0" y="196638"/>
                  </a:cubicBezTo>
                  <a:lnTo>
                    <a:pt x="0" y="5833"/>
                  </a:lnTo>
                  <a:cubicBezTo>
                    <a:pt x="0" y="4286"/>
                    <a:pt x="615" y="2802"/>
                    <a:pt x="1709" y="1709"/>
                  </a:cubicBezTo>
                  <a:cubicBezTo>
                    <a:pt x="2802" y="615"/>
                    <a:pt x="4286" y="0"/>
                    <a:pt x="583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14802" cy="26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462049" y="5872066"/>
            <a:ext cx="10872889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Join relevant tables to find the category-wise distribution of pizzas.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3294694" y="6925478"/>
            <a:ext cx="13932703" cy="928712"/>
            <a:chOff x="0" y="0"/>
            <a:chExt cx="3037511" cy="2024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037511" cy="202471"/>
            </a:xfrm>
            <a:custGeom>
              <a:avLst/>
              <a:gdLst/>
              <a:ahLst/>
              <a:cxnLst/>
              <a:rect r="r" b="b" t="t" l="l"/>
              <a:pathLst>
                <a:path h="202471" w="3037511">
                  <a:moveTo>
                    <a:pt x="4445" y="0"/>
                  </a:moveTo>
                  <a:lnTo>
                    <a:pt x="3033065" y="0"/>
                  </a:lnTo>
                  <a:cubicBezTo>
                    <a:pt x="3034244" y="0"/>
                    <a:pt x="3035375" y="468"/>
                    <a:pt x="3036209" y="1302"/>
                  </a:cubicBezTo>
                  <a:cubicBezTo>
                    <a:pt x="3037042" y="2136"/>
                    <a:pt x="3037511" y="3266"/>
                    <a:pt x="3037511" y="4445"/>
                  </a:cubicBezTo>
                  <a:lnTo>
                    <a:pt x="3037511" y="198026"/>
                  </a:lnTo>
                  <a:cubicBezTo>
                    <a:pt x="3037511" y="200481"/>
                    <a:pt x="3035521" y="202471"/>
                    <a:pt x="3033065" y="202471"/>
                  </a:cubicBezTo>
                  <a:lnTo>
                    <a:pt x="4445" y="202471"/>
                  </a:lnTo>
                  <a:cubicBezTo>
                    <a:pt x="1990" y="202471"/>
                    <a:pt x="0" y="200481"/>
                    <a:pt x="0" y="198026"/>
                  </a:cubicBezTo>
                  <a:lnTo>
                    <a:pt x="0" y="4445"/>
                  </a:lnTo>
                  <a:cubicBezTo>
                    <a:pt x="0" y="1990"/>
                    <a:pt x="1990" y="0"/>
                    <a:pt x="4445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3037511" cy="26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532034" y="7167486"/>
            <a:ext cx="13524874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Group the orders by date and calculate the average number of pizzas ordered per day.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144000" y="8092315"/>
            <a:ext cx="7943662" cy="1217004"/>
            <a:chOff x="0" y="0"/>
            <a:chExt cx="1731822" cy="26532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31822" cy="265323"/>
            </a:xfrm>
            <a:custGeom>
              <a:avLst/>
              <a:gdLst/>
              <a:ahLst/>
              <a:cxnLst/>
              <a:rect r="r" b="b" t="t" l="l"/>
              <a:pathLst>
                <a:path h="265323" w="1731822">
                  <a:moveTo>
                    <a:pt x="7797" y="0"/>
                  </a:moveTo>
                  <a:lnTo>
                    <a:pt x="1724025" y="0"/>
                  </a:lnTo>
                  <a:cubicBezTo>
                    <a:pt x="1726093" y="0"/>
                    <a:pt x="1728076" y="821"/>
                    <a:pt x="1729538" y="2284"/>
                  </a:cubicBezTo>
                  <a:cubicBezTo>
                    <a:pt x="1731000" y="3746"/>
                    <a:pt x="1731822" y="5729"/>
                    <a:pt x="1731822" y="7797"/>
                  </a:cubicBezTo>
                  <a:lnTo>
                    <a:pt x="1731822" y="257526"/>
                  </a:lnTo>
                  <a:cubicBezTo>
                    <a:pt x="1731822" y="259594"/>
                    <a:pt x="1731000" y="261577"/>
                    <a:pt x="1729538" y="263039"/>
                  </a:cubicBezTo>
                  <a:cubicBezTo>
                    <a:pt x="1728076" y="264501"/>
                    <a:pt x="1726093" y="265323"/>
                    <a:pt x="1724025" y="265323"/>
                  </a:cubicBezTo>
                  <a:lnTo>
                    <a:pt x="7797" y="265323"/>
                  </a:lnTo>
                  <a:cubicBezTo>
                    <a:pt x="5729" y="265323"/>
                    <a:pt x="3746" y="264501"/>
                    <a:pt x="2284" y="263039"/>
                  </a:cubicBezTo>
                  <a:cubicBezTo>
                    <a:pt x="821" y="261577"/>
                    <a:pt x="0" y="259594"/>
                    <a:pt x="0" y="257526"/>
                  </a:cubicBezTo>
                  <a:lnTo>
                    <a:pt x="0" y="7797"/>
                  </a:lnTo>
                  <a:cubicBezTo>
                    <a:pt x="0" y="5729"/>
                    <a:pt x="821" y="3746"/>
                    <a:pt x="2284" y="2284"/>
                  </a:cubicBezTo>
                  <a:cubicBezTo>
                    <a:pt x="3746" y="821"/>
                    <a:pt x="5729" y="0"/>
                    <a:pt x="7797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731822" cy="331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870469" y="8263765"/>
            <a:ext cx="7108782" cy="85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936" y="-381649"/>
            <a:ext cx="10421653" cy="10421653"/>
          </a:xfrm>
          <a:custGeom>
            <a:avLst/>
            <a:gdLst/>
            <a:ahLst/>
            <a:cxnLst/>
            <a:rect r="r" b="b" t="t" l="l"/>
            <a:pathLst>
              <a:path h="10421653" w="10421653">
                <a:moveTo>
                  <a:pt x="0" y="0"/>
                </a:moveTo>
                <a:lnTo>
                  <a:pt x="10421653" y="0"/>
                </a:lnTo>
                <a:lnTo>
                  <a:pt x="10421653" y="10421653"/>
                </a:lnTo>
                <a:lnTo>
                  <a:pt x="0" y="104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168" y="-798680"/>
            <a:ext cx="8664725" cy="8255120"/>
          </a:xfrm>
          <a:custGeom>
            <a:avLst/>
            <a:gdLst/>
            <a:ahLst/>
            <a:cxnLst/>
            <a:rect r="r" b="b" t="t" l="l"/>
            <a:pathLst>
              <a:path h="8255120" w="8664725">
                <a:moveTo>
                  <a:pt x="0" y="0"/>
                </a:moveTo>
                <a:lnTo>
                  <a:pt x="8664725" y="0"/>
                </a:lnTo>
                <a:lnTo>
                  <a:pt x="8664725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424" y="1251176"/>
            <a:ext cx="7335729" cy="9722051"/>
          </a:xfrm>
          <a:custGeom>
            <a:avLst/>
            <a:gdLst/>
            <a:ahLst/>
            <a:cxnLst/>
            <a:rect r="r" b="b" t="t" l="l"/>
            <a:pathLst>
              <a:path h="9722051" w="7335729">
                <a:moveTo>
                  <a:pt x="0" y="0"/>
                </a:moveTo>
                <a:lnTo>
                  <a:pt x="7335729" y="0"/>
                </a:lnTo>
                <a:lnTo>
                  <a:pt x="7335729" y="9722051"/>
                </a:lnTo>
                <a:lnTo>
                  <a:pt x="0" y="9722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22043" y="3199437"/>
            <a:ext cx="13226932" cy="832250"/>
            <a:chOff x="0" y="0"/>
            <a:chExt cx="2883644" cy="1814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83644" cy="181441"/>
            </a:xfrm>
            <a:custGeom>
              <a:avLst/>
              <a:gdLst/>
              <a:ahLst/>
              <a:cxnLst/>
              <a:rect r="r" b="b" t="t" l="l"/>
              <a:pathLst>
                <a:path h="181441" w="2883644">
                  <a:moveTo>
                    <a:pt x="4683" y="0"/>
                  </a:moveTo>
                  <a:lnTo>
                    <a:pt x="2878961" y="0"/>
                  </a:lnTo>
                  <a:cubicBezTo>
                    <a:pt x="2881547" y="0"/>
                    <a:pt x="2883644" y="2096"/>
                    <a:pt x="2883644" y="4683"/>
                  </a:cubicBezTo>
                  <a:lnTo>
                    <a:pt x="2883644" y="176759"/>
                  </a:lnTo>
                  <a:cubicBezTo>
                    <a:pt x="2883644" y="179345"/>
                    <a:pt x="2881547" y="181441"/>
                    <a:pt x="2878961" y="181441"/>
                  </a:cubicBezTo>
                  <a:lnTo>
                    <a:pt x="4683" y="181441"/>
                  </a:lnTo>
                  <a:cubicBezTo>
                    <a:pt x="2096" y="181441"/>
                    <a:pt x="0" y="179345"/>
                    <a:pt x="0" y="176759"/>
                  </a:cubicBezTo>
                  <a:lnTo>
                    <a:pt x="0" y="4683"/>
                  </a:lnTo>
                  <a:cubicBezTo>
                    <a:pt x="0" y="2096"/>
                    <a:pt x="2096" y="0"/>
                    <a:pt x="468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883644" cy="24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94289" y="3859973"/>
            <a:ext cx="5597411" cy="7192935"/>
          </a:xfrm>
          <a:custGeom>
            <a:avLst/>
            <a:gdLst/>
            <a:ahLst/>
            <a:cxnLst/>
            <a:rect r="r" b="b" t="t" l="l"/>
            <a:pathLst>
              <a:path h="7192935" w="5597411">
                <a:moveTo>
                  <a:pt x="0" y="0"/>
                </a:moveTo>
                <a:lnTo>
                  <a:pt x="5597411" y="0"/>
                </a:lnTo>
                <a:lnTo>
                  <a:pt x="5597411" y="7192935"/>
                </a:lnTo>
                <a:lnTo>
                  <a:pt x="0" y="7192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80195" y="3366695"/>
            <a:ext cx="12860370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Calculate the percentage contribution of each pizza type to total revenue.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70469" y="352425"/>
            <a:ext cx="7464470" cy="284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4"/>
              </a:lnSpc>
            </a:pPr>
            <a:r>
              <a:rPr lang="en-US" sz="120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List of questions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66846">
            <a:off x="8618614" y="1259904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0629">
            <a:off x="15835807" y="788032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15621952" y="-75708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87305">
            <a:off x="468963" y="4210695"/>
            <a:ext cx="1744110" cy="1325524"/>
          </a:xfrm>
          <a:custGeom>
            <a:avLst/>
            <a:gdLst/>
            <a:ahLst/>
            <a:cxnLst/>
            <a:rect r="r" b="b" t="t" l="l"/>
            <a:pathLst>
              <a:path h="1325524" w="1744110">
                <a:moveTo>
                  <a:pt x="0" y="0"/>
                </a:moveTo>
                <a:lnTo>
                  <a:pt x="1744110" y="0"/>
                </a:lnTo>
                <a:lnTo>
                  <a:pt x="1744110" y="1325523"/>
                </a:lnTo>
                <a:lnTo>
                  <a:pt x="0" y="13255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856382" y="4730260"/>
            <a:ext cx="9402918" cy="826479"/>
            <a:chOff x="0" y="0"/>
            <a:chExt cx="2049959" cy="1801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49959" cy="180183"/>
            </a:xfrm>
            <a:custGeom>
              <a:avLst/>
              <a:gdLst/>
              <a:ahLst/>
              <a:cxnLst/>
              <a:rect r="r" b="b" t="t" l="l"/>
              <a:pathLst>
                <a:path h="180183" w="2049959">
                  <a:moveTo>
                    <a:pt x="6587" y="0"/>
                  </a:moveTo>
                  <a:lnTo>
                    <a:pt x="2043372" y="0"/>
                  </a:lnTo>
                  <a:cubicBezTo>
                    <a:pt x="2045119" y="0"/>
                    <a:pt x="2046794" y="694"/>
                    <a:pt x="2048029" y="1929"/>
                  </a:cubicBezTo>
                  <a:cubicBezTo>
                    <a:pt x="2049265" y="3165"/>
                    <a:pt x="2049959" y="4840"/>
                    <a:pt x="2049959" y="6587"/>
                  </a:cubicBezTo>
                  <a:lnTo>
                    <a:pt x="2049959" y="173596"/>
                  </a:lnTo>
                  <a:cubicBezTo>
                    <a:pt x="2049959" y="175343"/>
                    <a:pt x="2049265" y="177019"/>
                    <a:pt x="2048029" y="178254"/>
                  </a:cubicBezTo>
                  <a:cubicBezTo>
                    <a:pt x="2046794" y="179489"/>
                    <a:pt x="2045119" y="180183"/>
                    <a:pt x="2043372" y="180183"/>
                  </a:cubicBezTo>
                  <a:lnTo>
                    <a:pt x="6587" y="180183"/>
                  </a:lnTo>
                  <a:cubicBezTo>
                    <a:pt x="4840" y="180183"/>
                    <a:pt x="3165" y="179489"/>
                    <a:pt x="1929" y="178254"/>
                  </a:cubicBezTo>
                  <a:cubicBezTo>
                    <a:pt x="694" y="177019"/>
                    <a:pt x="0" y="175343"/>
                    <a:pt x="0" y="173596"/>
                  </a:cubicBezTo>
                  <a:lnTo>
                    <a:pt x="0" y="6587"/>
                  </a:lnTo>
                  <a:cubicBezTo>
                    <a:pt x="0" y="4840"/>
                    <a:pt x="694" y="3165"/>
                    <a:pt x="1929" y="1929"/>
                  </a:cubicBezTo>
                  <a:cubicBezTo>
                    <a:pt x="3165" y="694"/>
                    <a:pt x="4840" y="0"/>
                    <a:pt x="6587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2049959" cy="246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523735" y="4761007"/>
            <a:ext cx="9611058" cy="4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Analyze the cumulative revenue generated over time.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589633" y="6112202"/>
            <a:ext cx="10617722" cy="1313678"/>
            <a:chOff x="0" y="0"/>
            <a:chExt cx="2314802" cy="2863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14802" cy="286399"/>
            </a:xfrm>
            <a:custGeom>
              <a:avLst/>
              <a:gdLst/>
              <a:ahLst/>
              <a:cxnLst/>
              <a:rect r="r" b="b" t="t" l="l"/>
              <a:pathLst>
                <a:path h="286399" w="2314802">
                  <a:moveTo>
                    <a:pt x="5833" y="0"/>
                  </a:moveTo>
                  <a:lnTo>
                    <a:pt x="2308969" y="0"/>
                  </a:lnTo>
                  <a:cubicBezTo>
                    <a:pt x="2310516" y="0"/>
                    <a:pt x="2311999" y="615"/>
                    <a:pt x="2313093" y="1709"/>
                  </a:cubicBezTo>
                  <a:cubicBezTo>
                    <a:pt x="2314187" y="2802"/>
                    <a:pt x="2314802" y="4286"/>
                    <a:pt x="2314802" y="5833"/>
                  </a:cubicBezTo>
                  <a:lnTo>
                    <a:pt x="2314802" y="280566"/>
                  </a:lnTo>
                  <a:cubicBezTo>
                    <a:pt x="2314802" y="282113"/>
                    <a:pt x="2314187" y="283596"/>
                    <a:pt x="2313093" y="284690"/>
                  </a:cubicBezTo>
                  <a:cubicBezTo>
                    <a:pt x="2311999" y="285784"/>
                    <a:pt x="2310516" y="286399"/>
                    <a:pt x="2308969" y="286399"/>
                  </a:cubicBezTo>
                  <a:lnTo>
                    <a:pt x="5833" y="286399"/>
                  </a:lnTo>
                  <a:cubicBezTo>
                    <a:pt x="4286" y="286399"/>
                    <a:pt x="2802" y="285784"/>
                    <a:pt x="1709" y="284690"/>
                  </a:cubicBezTo>
                  <a:cubicBezTo>
                    <a:pt x="615" y="283596"/>
                    <a:pt x="0" y="282113"/>
                    <a:pt x="0" y="280566"/>
                  </a:cubicBezTo>
                  <a:lnTo>
                    <a:pt x="0" y="5833"/>
                  </a:lnTo>
                  <a:cubicBezTo>
                    <a:pt x="0" y="4286"/>
                    <a:pt x="615" y="2802"/>
                    <a:pt x="1709" y="1709"/>
                  </a:cubicBezTo>
                  <a:cubicBezTo>
                    <a:pt x="2802" y="615"/>
                    <a:pt x="4286" y="0"/>
                    <a:pt x="5833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14802" cy="353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462049" y="6354211"/>
            <a:ext cx="10872889" cy="85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174027" y="-4364267"/>
            <a:ext cx="9752829" cy="9291786"/>
          </a:xfrm>
          <a:custGeom>
            <a:avLst/>
            <a:gdLst/>
            <a:ahLst/>
            <a:cxnLst/>
            <a:rect r="r" b="b" t="t" l="l"/>
            <a:pathLst>
              <a:path h="9291786" w="9752829">
                <a:moveTo>
                  <a:pt x="0" y="0"/>
                </a:moveTo>
                <a:lnTo>
                  <a:pt x="9752829" y="0"/>
                </a:lnTo>
                <a:lnTo>
                  <a:pt x="9752829" y="9291787"/>
                </a:lnTo>
                <a:lnTo>
                  <a:pt x="0" y="9291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09239" y="914457"/>
            <a:ext cx="9135758" cy="8625679"/>
          </a:xfrm>
          <a:custGeom>
            <a:avLst/>
            <a:gdLst/>
            <a:ahLst/>
            <a:cxnLst/>
            <a:rect r="r" b="b" t="t" l="l"/>
            <a:pathLst>
              <a:path h="8625679" w="9135758">
                <a:moveTo>
                  <a:pt x="0" y="0"/>
                </a:moveTo>
                <a:lnTo>
                  <a:pt x="9135758" y="0"/>
                </a:lnTo>
                <a:lnTo>
                  <a:pt x="9135758" y="8625679"/>
                </a:lnTo>
                <a:lnTo>
                  <a:pt x="0" y="8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4856997" y="699291"/>
            <a:ext cx="9414034" cy="8888417"/>
          </a:xfrm>
          <a:custGeom>
            <a:avLst/>
            <a:gdLst/>
            <a:ahLst/>
            <a:cxnLst/>
            <a:rect r="r" b="b" t="t" l="l"/>
            <a:pathLst>
              <a:path h="8888417" w="9414034">
                <a:moveTo>
                  <a:pt x="9414034" y="0"/>
                </a:moveTo>
                <a:lnTo>
                  <a:pt x="0" y="0"/>
                </a:lnTo>
                <a:lnTo>
                  <a:pt x="0" y="8888418"/>
                </a:lnTo>
                <a:lnTo>
                  <a:pt x="9414034" y="8888418"/>
                </a:lnTo>
                <a:lnTo>
                  <a:pt x="941403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7305">
            <a:off x="7807451" y="38845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6846">
            <a:off x="13516422" y="1583301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10629">
            <a:off x="4190659" y="7335307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8473931" y="7748703"/>
            <a:ext cx="1340138" cy="1018505"/>
          </a:xfrm>
          <a:custGeom>
            <a:avLst/>
            <a:gdLst/>
            <a:ahLst/>
            <a:cxnLst/>
            <a:rect r="r" b="b" t="t" l="l"/>
            <a:pathLst>
              <a:path h="1018505" w="1340138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60086" y="7528225"/>
            <a:ext cx="8479581" cy="8433329"/>
          </a:xfrm>
          <a:custGeom>
            <a:avLst/>
            <a:gdLst/>
            <a:ahLst/>
            <a:cxnLst/>
            <a:rect r="r" b="b" t="t" l="l"/>
            <a:pathLst>
              <a:path h="8433329" w="8479581">
                <a:moveTo>
                  <a:pt x="0" y="0"/>
                </a:moveTo>
                <a:lnTo>
                  <a:pt x="8479581" y="0"/>
                </a:lnTo>
                <a:lnTo>
                  <a:pt x="8479581" y="8433329"/>
                </a:lnTo>
                <a:lnTo>
                  <a:pt x="0" y="8433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82405" y="3243189"/>
            <a:ext cx="11890649" cy="3505530"/>
          </a:xfrm>
          <a:custGeom>
            <a:avLst/>
            <a:gdLst/>
            <a:ahLst/>
            <a:cxnLst/>
            <a:rect r="r" b="b" t="t" l="l"/>
            <a:pathLst>
              <a:path h="3505530" w="11890649">
                <a:moveTo>
                  <a:pt x="0" y="0"/>
                </a:moveTo>
                <a:lnTo>
                  <a:pt x="11890649" y="0"/>
                </a:lnTo>
                <a:lnTo>
                  <a:pt x="11890649" y="3505530"/>
                </a:lnTo>
                <a:lnTo>
                  <a:pt x="0" y="35055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2657" r="0" b="-288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51371" y="7121502"/>
            <a:ext cx="4863534" cy="2045851"/>
          </a:xfrm>
          <a:custGeom>
            <a:avLst/>
            <a:gdLst/>
            <a:ahLst/>
            <a:cxnLst/>
            <a:rect r="r" b="b" t="t" l="l"/>
            <a:pathLst>
              <a:path h="2045851" w="4863534">
                <a:moveTo>
                  <a:pt x="0" y="0"/>
                </a:moveTo>
                <a:lnTo>
                  <a:pt x="4863534" y="0"/>
                </a:lnTo>
                <a:lnTo>
                  <a:pt x="4863534" y="2045851"/>
                </a:lnTo>
                <a:lnTo>
                  <a:pt x="0" y="20458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565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523" y="559499"/>
            <a:ext cx="18366413" cy="250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Retrieve the total number of orders placed.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43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865866" y="5019360"/>
            <a:ext cx="5718040" cy="5447733"/>
          </a:xfrm>
          <a:custGeom>
            <a:avLst/>
            <a:gdLst/>
            <a:ahLst/>
            <a:cxnLst/>
            <a:rect r="r" b="b" t="t" l="l"/>
            <a:pathLst>
              <a:path h="5447733" w="5718040">
                <a:moveTo>
                  <a:pt x="0" y="0"/>
                </a:moveTo>
                <a:lnTo>
                  <a:pt x="5718040" y="0"/>
                </a:lnTo>
                <a:lnTo>
                  <a:pt x="5718040" y="5447732"/>
                </a:lnTo>
                <a:lnTo>
                  <a:pt x="0" y="5447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24864" y="3528295"/>
            <a:ext cx="10578171" cy="12538780"/>
          </a:xfrm>
          <a:custGeom>
            <a:avLst/>
            <a:gdLst/>
            <a:ahLst/>
            <a:cxnLst/>
            <a:rect r="r" b="b" t="t" l="l"/>
            <a:pathLst>
              <a:path h="12538780" w="10578171">
                <a:moveTo>
                  <a:pt x="0" y="0"/>
                </a:moveTo>
                <a:lnTo>
                  <a:pt x="10578171" y="0"/>
                </a:lnTo>
                <a:lnTo>
                  <a:pt x="10578171" y="12538780"/>
                </a:lnTo>
                <a:lnTo>
                  <a:pt x="0" y="1253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8759" y="5642752"/>
            <a:ext cx="6632879" cy="6054010"/>
          </a:xfrm>
          <a:custGeom>
            <a:avLst/>
            <a:gdLst/>
            <a:ahLst/>
            <a:cxnLst/>
            <a:rect r="r" b="b" t="t" l="l"/>
            <a:pathLst>
              <a:path h="6054010" w="6632879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16535">
            <a:off x="14036401" y="3707381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66846">
            <a:off x="12266914" y="4956267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7305">
            <a:off x="16356040" y="7815330"/>
            <a:ext cx="1340138" cy="1018505"/>
          </a:xfrm>
          <a:custGeom>
            <a:avLst/>
            <a:gdLst/>
            <a:ahLst/>
            <a:cxnLst/>
            <a:rect r="r" b="b" t="t" l="l"/>
            <a:pathLst>
              <a:path h="1018505" w="1340138">
                <a:moveTo>
                  <a:pt x="0" y="0"/>
                </a:moveTo>
                <a:lnTo>
                  <a:pt x="1340137" y="0"/>
                </a:lnTo>
                <a:lnTo>
                  <a:pt x="1340137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71445" y="5764781"/>
            <a:ext cx="4312620" cy="2148173"/>
          </a:xfrm>
          <a:custGeom>
            <a:avLst/>
            <a:gdLst/>
            <a:ahLst/>
            <a:cxnLst/>
            <a:rect r="r" b="b" t="t" l="l"/>
            <a:pathLst>
              <a:path h="2148173" w="4312620">
                <a:moveTo>
                  <a:pt x="0" y="0"/>
                </a:moveTo>
                <a:lnTo>
                  <a:pt x="4312620" y="0"/>
                </a:lnTo>
                <a:lnTo>
                  <a:pt x="4312620" y="2148173"/>
                </a:lnTo>
                <a:lnTo>
                  <a:pt x="0" y="21481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9100" y="773704"/>
            <a:ext cx="7930701" cy="755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3"/>
              </a:lnSpc>
            </a:pPr>
            <a:r>
              <a:rPr lang="en-US" sz="1103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Calculate the total revenue generated from pizza sales.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634378" y="1552902"/>
            <a:ext cx="10315845" cy="3590598"/>
          </a:xfrm>
          <a:custGeom>
            <a:avLst/>
            <a:gdLst/>
            <a:ahLst/>
            <a:cxnLst/>
            <a:rect r="r" b="b" t="t" l="l"/>
            <a:pathLst>
              <a:path h="3590598" w="10315845">
                <a:moveTo>
                  <a:pt x="0" y="0"/>
                </a:moveTo>
                <a:lnTo>
                  <a:pt x="10315845" y="0"/>
                </a:lnTo>
                <a:lnTo>
                  <a:pt x="10315845" y="3590598"/>
                </a:lnTo>
                <a:lnTo>
                  <a:pt x="0" y="359059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134653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660416" y="-30679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11781" y="-1739798"/>
            <a:ext cx="4496454" cy="4283894"/>
          </a:xfrm>
          <a:custGeom>
            <a:avLst/>
            <a:gdLst/>
            <a:ahLst/>
            <a:cxnLst/>
            <a:rect r="r" b="b" t="t" l="l"/>
            <a:pathLst>
              <a:path h="4283894" w="4496454">
                <a:moveTo>
                  <a:pt x="0" y="0"/>
                </a:moveTo>
                <a:lnTo>
                  <a:pt x="4496454" y="0"/>
                </a:lnTo>
                <a:lnTo>
                  <a:pt x="4496454" y="4283895"/>
                </a:lnTo>
                <a:lnTo>
                  <a:pt x="0" y="428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54275" y="-4266327"/>
            <a:ext cx="8579451" cy="8532654"/>
          </a:xfrm>
          <a:custGeom>
            <a:avLst/>
            <a:gdLst/>
            <a:ahLst/>
            <a:cxnLst/>
            <a:rect r="r" b="b" t="t" l="l"/>
            <a:pathLst>
              <a:path h="8532654" w="8579451">
                <a:moveTo>
                  <a:pt x="0" y="0"/>
                </a:moveTo>
                <a:lnTo>
                  <a:pt x="8579450" y="0"/>
                </a:lnTo>
                <a:lnTo>
                  <a:pt x="8579450" y="8532654"/>
                </a:lnTo>
                <a:lnTo>
                  <a:pt x="0" y="8532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784214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03537" y="7044818"/>
            <a:ext cx="11851485" cy="193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6"/>
              </a:lnSpc>
            </a:pPr>
            <a:r>
              <a:rPr lang="en-US" sz="820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Identify the highest-priced pizza.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1455242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66846">
            <a:off x="13739584" y="3469326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0629">
            <a:off x="3520169" y="3823985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15359033" y="90809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87305">
            <a:off x="945257" y="1021888"/>
            <a:ext cx="2186520" cy="1661755"/>
          </a:xfrm>
          <a:custGeom>
            <a:avLst/>
            <a:gdLst/>
            <a:ahLst/>
            <a:cxnLst/>
            <a:rect r="r" b="b" t="t" l="l"/>
            <a:pathLst>
              <a:path h="1661755" w="2186520">
                <a:moveTo>
                  <a:pt x="0" y="0"/>
                </a:moveTo>
                <a:lnTo>
                  <a:pt x="2186521" y="0"/>
                </a:lnTo>
                <a:lnTo>
                  <a:pt x="2186521" y="1661755"/>
                </a:lnTo>
                <a:lnTo>
                  <a:pt x="0" y="1661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750235" y="456521"/>
            <a:ext cx="12787529" cy="4175151"/>
          </a:xfrm>
          <a:custGeom>
            <a:avLst/>
            <a:gdLst/>
            <a:ahLst/>
            <a:cxnLst/>
            <a:rect r="r" b="b" t="t" l="l"/>
            <a:pathLst>
              <a:path h="4175151" w="12787529">
                <a:moveTo>
                  <a:pt x="0" y="0"/>
                </a:moveTo>
                <a:lnTo>
                  <a:pt x="12787530" y="0"/>
                </a:lnTo>
                <a:lnTo>
                  <a:pt x="12787530" y="4175151"/>
                </a:lnTo>
                <a:lnTo>
                  <a:pt x="0" y="41751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170919" y="4918463"/>
            <a:ext cx="5946163" cy="1610965"/>
          </a:xfrm>
          <a:custGeom>
            <a:avLst/>
            <a:gdLst/>
            <a:ahLst/>
            <a:cxnLst/>
            <a:rect r="r" b="b" t="t" l="l"/>
            <a:pathLst>
              <a:path h="1610965" w="5946163">
                <a:moveTo>
                  <a:pt x="0" y="0"/>
                </a:moveTo>
                <a:lnTo>
                  <a:pt x="5946162" y="0"/>
                </a:lnTo>
                <a:lnTo>
                  <a:pt x="5946162" y="1610965"/>
                </a:lnTo>
                <a:lnTo>
                  <a:pt x="0" y="16109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24639" y="-4227621"/>
            <a:ext cx="8898496" cy="8477840"/>
          </a:xfrm>
          <a:custGeom>
            <a:avLst/>
            <a:gdLst/>
            <a:ahLst/>
            <a:cxnLst/>
            <a:rect r="r" b="b" t="t" l="l"/>
            <a:pathLst>
              <a:path h="8477840" w="8898496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875308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66846">
            <a:off x="16041684" y="5429808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0629">
            <a:off x="1326844" y="823943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-853929" y="4775071"/>
            <a:ext cx="2412096" cy="1833193"/>
          </a:xfrm>
          <a:custGeom>
            <a:avLst/>
            <a:gdLst/>
            <a:ahLst/>
            <a:cxnLst/>
            <a:rect r="r" b="b" t="t" l="l"/>
            <a:pathLst>
              <a:path h="1833193" w="2412096">
                <a:moveTo>
                  <a:pt x="0" y="0"/>
                </a:moveTo>
                <a:lnTo>
                  <a:pt x="2412097" y="0"/>
                </a:lnTo>
                <a:lnTo>
                  <a:pt x="2412097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2119" y="3884541"/>
            <a:ext cx="12833009" cy="4880284"/>
          </a:xfrm>
          <a:custGeom>
            <a:avLst/>
            <a:gdLst/>
            <a:ahLst/>
            <a:cxnLst/>
            <a:rect r="r" b="b" t="t" l="l"/>
            <a:pathLst>
              <a:path h="4880284" w="12833009">
                <a:moveTo>
                  <a:pt x="0" y="0"/>
                </a:moveTo>
                <a:lnTo>
                  <a:pt x="12833010" y="0"/>
                </a:lnTo>
                <a:lnTo>
                  <a:pt x="12833010" y="4880284"/>
                </a:lnTo>
                <a:lnTo>
                  <a:pt x="0" y="48802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48812" y="4645293"/>
            <a:ext cx="3210488" cy="3149749"/>
          </a:xfrm>
          <a:custGeom>
            <a:avLst/>
            <a:gdLst/>
            <a:ahLst/>
            <a:cxnLst/>
            <a:rect r="r" b="b" t="t" l="l"/>
            <a:pathLst>
              <a:path h="3149749" w="3210488">
                <a:moveTo>
                  <a:pt x="0" y="0"/>
                </a:moveTo>
                <a:lnTo>
                  <a:pt x="3210488" y="0"/>
                </a:lnTo>
                <a:lnTo>
                  <a:pt x="3210488" y="3149749"/>
                </a:lnTo>
                <a:lnTo>
                  <a:pt x="0" y="31497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1247111" y="758994"/>
            <a:ext cx="21241996" cy="260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8"/>
              </a:lnSpc>
            </a:pPr>
            <a:r>
              <a:rPr lang="en-US" sz="1108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936" y="-381649"/>
            <a:ext cx="10421653" cy="10421653"/>
          </a:xfrm>
          <a:custGeom>
            <a:avLst/>
            <a:gdLst/>
            <a:ahLst/>
            <a:cxnLst/>
            <a:rect r="r" b="b" t="t" l="l"/>
            <a:pathLst>
              <a:path h="10421653" w="10421653">
                <a:moveTo>
                  <a:pt x="0" y="0"/>
                </a:moveTo>
                <a:lnTo>
                  <a:pt x="10421653" y="0"/>
                </a:lnTo>
                <a:lnTo>
                  <a:pt x="10421653" y="10421653"/>
                </a:lnTo>
                <a:lnTo>
                  <a:pt x="0" y="104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0555" y="1924297"/>
            <a:ext cx="5819311" cy="5544216"/>
          </a:xfrm>
          <a:custGeom>
            <a:avLst/>
            <a:gdLst/>
            <a:ahLst/>
            <a:cxnLst/>
            <a:rect r="r" b="b" t="t" l="l"/>
            <a:pathLst>
              <a:path h="5544216" w="5819311">
                <a:moveTo>
                  <a:pt x="0" y="0"/>
                </a:moveTo>
                <a:lnTo>
                  <a:pt x="5819311" y="0"/>
                </a:lnTo>
                <a:lnTo>
                  <a:pt x="5819311" y="5544216"/>
                </a:lnTo>
                <a:lnTo>
                  <a:pt x="0" y="554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31716" y="3711327"/>
            <a:ext cx="3558440" cy="3390223"/>
          </a:xfrm>
          <a:custGeom>
            <a:avLst/>
            <a:gdLst/>
            <a:ahLst/>
            <a:cxnLst/>
            <a:rect r="r" b="b" t="t" l="l"/>
            <a:pathLst>
              <a:path h="3390223" w="3558440">
                <a:moveTo>
                  <a:pt x="0" y="0"/>
                </a:moveTo>
                <a:lnTo>
                  <a:pt x="3558440" y="0"/>
                </a:lnTo>
                <a:lnTo>
                  <a:pt x="3558440" y="3390223"/>
                </a:lnTo>
                <a:lnTo>
                  <a:pt x="0" y="339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059531" y="9540136"/>
            <a:ext cx="23861879" cy="1715718"/>
            <a:chOff x="0" y="0"/>
            <a:chExt cx="6284610" cy="451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74043" y="3434493"/>
            <a:ext cx="5212335" cy="13090339"/>
          </a:xfrm>
          <a:custGeom>
            <a:avLst/>
            <a:gdLst/>
            <a:ahLst/>
            <a:cxnLst/>
            <a:rect r="r" b="b" t="t" l="l"/>
            <a:pathLst>
              <a:path h="13090339" w="5212335">
                <a:moveTo>
                  <a:pt x="0" y="0"/>
                </a:moveTo>
                <a:lnTo>
                  <a:pt x="5212335" y="0"/>
                </a:lnTo>
                <a:lnTo>
                  <a:pt x="5212335" y="13090339"/>
                </a:lnTo>
                <a:lnTo>
                  <a:pt x="0" y="1309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6846">
            <a:off x="15821616" y="5300000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0629">
            <a:off x="7593462" y="1139252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87305">
            <a:off x="361352" y="5259481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87305">
            <a:off x="15495264" y="979917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3" y="0"/>
                </a:lnTo>
                <a:lnTo>
                  <a:pt x="2216683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489" y="4474270"/>
            <a:ext cx="4677278" cy="11800471"/>
          </a:xfrm>
          <a:custGeom>
            <a:avLst/>
            <a:gdLst/>
            <a:ahLst/>
            <a:cxnLst/>
            <a:rect r="r" b="b" t="t" l="l"/>
            <a:pathLst>
              <a:path h="11800471" w="4677278">
                <a:moveTo>
                  <a:pt x="0" y="0"/>
                </a:moveTo>
                <a:lnTo>
                  <a:pt x="4677277" y="0"/>
                </a:lnTo>
                <a:lnTo>
                  <a:pt x="4677277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76829" y="510483"/>
            <a:ext cx="9693362" cy="4185922"/>
          </a:xfrm>
          <a:custGeom>
            <a:avLst/>
            <a:gdLst/>
            <a:ahLst/>
            <a:cxnLst/>
            <a:rect r="r" b="b" t="t" l="l"/>
            <a:pathLst>
              <a:path h="4185922" w="9693362">
                <a:moveTo>
                  <a:pt x="0" y="0"/>
                </a:moveTo>
                <a:lnTo>
                  <a:pt x="9693362" y="0"/>
                </a:lnTo>
                <a:lnTo>
                  <a:pt x="9693362" y="4185922"/>
                </a:lnTo>
                <a:lnTo>
                  <a:pt x="0" y="41859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71409" y="5260842"/>
            <a:ext cx="4833608" cy="3385407"/>
          </a:xfrm>
          <a:custGeom>
            <a:avLst/>
            <a:gdLst/>
            <a:ahLst/>
            <a:cxnLst/>
            <a:rect r="r" b="b" t="t" l="l"/>
            <a:pathLst>
              <a:path h="3385407" w="4833608">
                <a:moveTo>
                  <a:pt x="0" y="0"/>
                </a:moveTo>
                <a:lnTo>
                  <a:pt x="4833608" y="0"/>
                </a:lnTo>
                <a:lnTo>
                  <a:pt x="4833608" y="3385406"/>
                </a:lnTo>
                <a:lnTo>
                  <a:pt x="0" y="33854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813" y="340199"/>
            <a:ext cx="6495385" cy="81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897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List the top 5 most ordered pizza types along with their quantities.</a:t>
            </a:r>
          </a:p>
          <a:p>
            <a:pPr algn="l">
              <a:lnSpc>
                <a:spcPts val="798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DAGPZpcYELs</dc:identifier>
  <dcterms:modified xsi:type="dcterms:W3CDTF">2011-08-01T06:04:30Z</dcterms:modified>
  <cp:revision>1</cp:revision>
  <dc:title>Red and Yellow Illustrative How To Make Pizza Presentation</dc:title>
</cp:coreProperties>
</file>